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9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267" y="-437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9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8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5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2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8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51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2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3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5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899A22-F1D8-45E7-8754-D97FCBA06C2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F6535-6398-4502-85FB-69B06AD9D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33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B3310D-4A46-93E3-097C-96D67F055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213" y="39292"/>
            <a:ext cx="1341456" cy="48854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8D3F024-56B0-3382-9685-5C087E9E3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7047" y="39292"/>
            <a:ext cx="1341456" cy="488547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CBF8285-C13A-6BA9-BEC3-461C7E65A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87880" y="39292"/>
            <a:ext cx="1341456" cy="488547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89410B2-CE21-3946-A37D-B1D47ABCAD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8714" y="44599"/>
            <a:ext cx="1341456" cy="488547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BC174BF-FBA2-D7EB-AA72-DC583F596B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380" y="39292"/>
            <a:ext cx="1341456" cy="488547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54C8ADB-DE76-91A6-15B2-1C55CF443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213" y="5116749"/>
            <a:ext cx="1341456" cy="488547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9B1B7E2-9A76-DDC0-5D88-9A0F59DC6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7047" y="5116749"/>
            <a:ext cx="1341456" cy="488547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7092109-9661-B1F1-936A-B6212D32E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87880" y="5116749"/>
            <a:ext cx="1341456" cy="488547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29AF9ED-D40E-BFCF-0F08-4FECC3D96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8714" y="5122056"/>
            <a:ext cx="1341456" cy="488547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4639AE8-C422-3DD6-31FB-3B3B61562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380" y="5116749"/>
            <a:ext cx="1341456" cy="488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92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BC9EA-0DC4-3B69-2B7C-19D0A32B1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B02161-BA56-1B8C-71C1-920C8698F6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213" y="47289"/>
            <a:ext cx="1341456" cy="48694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EDAE8AF-F018-484B-0DC5-7037F3352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7047" y="47289"/>
            <a:ext cx="1341456" cy="486948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D2EA385-385F-22F4-F2A5-42DD4263E6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87880" y="47289"/>
            <a:ext cx="1341456" cy="486948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6997F92-685E-25AB-FECD-CF4CFA513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8714" y="52596"/>
            <a:ext cx="1341456" cy="486948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483851B-91F1-75E2-F9EF-6CA8D1A2D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380" y="47289"/>
            <a:ext cx="1341456" cy="486948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304DCE4-DE54-F791-5521-F9800653D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213" y="5124746"/>
            <a:ext cx="1341456" cy="486948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24B1E28-409D-9707-F1AE-08AB777A9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7047" y="5124746"/>
            <a:ext cx="1341456" cy="486948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8891BBE-5161-B116-46E7-3BC671F93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87880" y="5124746"/>
            <a:ext cx="1341456" cy="486948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CBA0881-383F-0C38-5074-2B9D00583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8714" y="5130053"/>
            <a:ext cx="1341456" cy="486948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D162B5F-E13A-5F92-AEE2-D2D80375D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380" y="5124746"/>
            <a:ext cx="1341456" cy="486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7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Biltz</dc:creator>
  <cp:lastModifiedBy>Sarah Biltz</cp:lastModifiedBy>
  <cp:revision>1</cp:revision>
  <dcterms:created xsi:type="dcterms:W3CDTF">2025-10-06T19:05:04Z</dcterms:created>
  <dcterms:modified xsi:type="dcterms:W3CDTF">2025-10-06T19:25:57Z</dcterms:modified>
</cp:coreProperties>
</file>