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sldIdLst>
    <p:sldId id="256" r:id="rId2"/>
    <p:sldId id="257" r:id="rId3"/>
  </p:sldIdLst>
  <p:sldSz cx="15544800" cy="10058400"/>
  <p:notesSz cx="7010400" cy="9296400"/>
  <p:defaultTextStyle>
    <a:defPPr>
      <a:defRPr lang="en-US"/>
    </a:defPPr>
    <a:lvl1pPr marL="0" algn="l" defTabSz="1228801" rtl="0" eaLnBrk="1" latinLnBrk="0" hangingPunct="1">
      <a:defRPr sz="2419" kern="1200">
        <a:solidFill>
          <a:schemeClr val="tx1"/>
        </a:solidFill>
        <a:latin typeface="+mn-lt"/>
        <a:ea typeface="+mn-ea"/>
        <a:cs typeface="+mn-cs"/>
      </a:defRPr>
    </a:lvl1pPr>
    <a:lvl2pPr marL="614400" algn="l" defTabSz="1228801" rtl="0" eaLnBrk="1" latinLnBrk="0" hangingPunct="1">
      <a:defRPr sz="2419" kern="1200">
        <a:solidFill>
          <a:schemeClr val="tx1"/>
        </a:solidFill>
        <a:latin typeface="+mn-lt"/>
        <a:ea typeface="+mn-ea"/>
        <a:cs typeface="+mn-cs"/>
      </a:defRPr>
    </a:lvl2pPr>
    <a:lvl3pPr marL="1228801" algn="l" defTabSz="1228801" rtl="0" eaLnBrk="1" latinLnBrk="0" hangingPunct="1">
      <a:defRPr sz="2419" kern="1200">
        <a:solidFill>
          <a:schemeClr val="tx1"/>
        </a:solidFill>
        <a:latin typeface="+mn-lt"/>
        <a:ea typeface="+mn-ea"/>
        <a:cs typeface="+mn-cs"/>
      </a:defRPr>
    </a:lvl3pPr>
    <a:lvl4pPr marL="1843200" algn="l" defTabSz="1228801" rtl="0" eaLnBrk="1" latinLnBrk="0" hangingPunct="1">
      <a:defRPr sz="2419" kern="1200">
        <a:solidFill>
          <a:schemeClr val="tx1"/>
        </a:solidFill>
        <a:latin typeface="+mn-lt"/>
        <a:ea typeface="+mn-ea"/>
        <a:cs typeface="+mn-cs"/>
      </a:defRPr>
    </a:lvl4pPr>
    <a:lvl5pPr marL="2457600" algn="l" defTabSz="1228801" rtl="0" eaLnBrk="1" latinLnBrk="0" hangingPunct="1">
      <a:defRPr sz="2419" kern="1200">
        <a:solidFill>
          <a:schemeClr val="tx1"/>
        </a:solidFill>
        <a:latin typeface="+mn-lt"/>
        <a:ea typeface="+mn-ea"/>
        <a:cs typeface="+mn-cs"/>
      </a:defRPr>
    </a:lvl5pPr>
    <a:lvl6pPr marL="3072002" algn="l" defTabSz="1228801" rtl="0" eaLnBrk="1" latinLnBrk="0" hangingPunct="1">
      <a:defRPr sz="2419" kern="1200">
        <a:solidFill>
          <a:schemeClr val="tx1"/>
        </a:solidFill>
        <a:latin typeface="+mn-lt"/>
        <a:ea typeface="+mn-ea"/>
        <a:cs typeface="+mn-cs"/>
      </a:defRPr>
    </a:lvl6pPr>
    <a:lvl7pPr marL="3686402" algn="l" defTabSz="1228801" rtl="0" eaLnBrk="1" latinLnBrk="0" hangingPunct="1">
      <a:defRPr sz="2419" kern="1200">
        <a:solidFill>
          <a:schemeClr val="tx1"/>
        </a:solidFill>
        <a:latin typeface="+mn-lt"/>
        <a:ea typeface="+mn-ea"/>
        <a:cs typeface="+mn-cs"/>
      </a:defRPr>
    </a:lvl7pPr>
    <a:lvl8pPr marL="4300802" algn="l" defTabSz="1228801" rtl="0" eaLnBrk="1" latinLnBrk="0" hangingPunct="1">
      <a:defRPr sz="2419" kern="1200">
        <a:solidFill>
          <a:schemeClr val="tx1"/>
        </a:solidFill>
        <a:latin typeface="+mn-lt"/>
        <a:ea typeface="+mn-ea"/>
        <a:cs typeface="+mn-cs"/>
      </a:defRPr>
    </a:lvl8pPr>
    <a:lvl9pPr marL="4915202" algn="l" defTabSz="1228801" rtl="0" eaLnBrk="1" latinLnBrk="0" hangingPunct="1">
      <a:defRPr sz="2419"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489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601" autoAdjust="0"/>
    <p:restoredTop sz="95865"/>
  </p:normalViewPr>
  <p:slideViewPr>
    <p:cSldViewPr snapToGrid="0" snapToObjects="1" showGuides="1">
      <p:cViewPr>
        <p:scale>
          <a:sx n="154" d="100"/>
          <a:sy n="154" d="100"/>
        </p:scale>
        <p:origin x="-1536" y="240"/>
      </p:cViewPr>
      <p:guideLst>
        <p:guide orient="horz" pos="3168"/>
        <p:guide pos="489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Biltz" userId="03a0524a-4db3-44f6-ae32-8e9c216ce25b" providerId="ADAL" clId="{ED750823-9A05-5B43-BDB1-907E8E5568A0}"/>
    <pc:docChg chg="modSld">
      <pc:chgData name="Sarah Biltz" userId="03a0524a-4db3-44f6-ae32-8e9c216ce25b" providerId="ADAL" clId="{ED750823-9A05-5B43-BDB1-907E8E5568A0}" dt="2020-01-27T15:10:12.208" v="9" actId="20577"/>
      <pc:docMkLst>
        <pc:docMk/>
      </pc:docMkLst>
      <pc:sldChg chg="modSp">
        <pc:chgData name="Sarah Biltz" userId="03a0524a-4db3-44f6-ae32-8e9c216ce25b" providerId="ADAL" clId="{ED750823-9A05-5B43-BDB1-907E8E5568A0}" dt="2020-01-27T15:09:37.087" v="8" actId="404"/>
        <pc:sldMkLst>
          <pc:docMk/>
          <pc:sldMk cId="934268945" sldId="256"/>
        </pc:sldMkLst>
        <pc:spChg chg="mod">
          <ac:chgData name="Sarah Biltz" userId="03a0524a-4db3-44f6-ae32-8e9c216ce25b" providerId="ADAL" clId="{ED750823-9A05-5B43-BDB1-907E8E5568A0}" dt="2020-01-27T15:09:37.087" v="8" actId="404"/>
          <ac:spMkLst>
            <pc:docMk/>
            <pc:sldMk cId="934268945" sldId="256"/>
            <ac:spMk id="6" creationId="{00000000-0000-0000-0000-000000000000}"/>
          </ac:spMkLst>
        </pc:spChg>
      </pc:sldChg>
      <pc:sldChg chg="modSp">
        <pc:chgData name="Sarah Biltz" userId="03a0524a-4db3-44f6-ae32-8e9c216ce25b" providerId="ADAL" clId="{ED750823-9A05-5B43-BDB1-907E8E5568A0}" dt="2020-01-27T15:10:12.208" v="9" actId="20577"/>
        <pc:sldMkLst>
          <pc:docMk/>
          <pc:sldMk cId="1028794310" sldId="257"/>
        </pc:sldMkLst>
        <pc:spChg chg="mod">
          <ac:chgData name="Sarah Biltz" userId="03a0524a-4db3-44f6-ae32-8e9c216ce25b" providerId="ADAL" clId="{ED750823-9A05-5B43-BDB1-907E8E5568A0}" dt="2020-01-27T15:10:12.208" v="9" actId="20577"/>
          <ac:spMkLst>
            <pc:docMk/>
            <pc:sldMk cId="1028794310" sldId="257"/>
            <ac:spMk id="8"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65860" y="1646133"/>
            <a:ext cx="13213080" cy="3501813"/>
          </a:xfrm>
        </p:spPr>
        <p:txBody>
          <a:bodyPr anchor="b"/>
          <a:lstStyle>
            <a:lvl1pPr algn="ctr">
              <a:defRPr sz="8800"/>
            </a:lvl1pPr>
          </a:lstStyle>
          <a:p>
            <a:r>
              <a:rPr lang="en-US"/>
              <a:t>Click to edit Master title style</a:t>
            </a:r>
            <a:endParaRPr lang="en-US" dirty="0"/>
          </a:p>
        </p:txBody>
      </p:sp>
      <p:sp>
        <p:nvSpPr>
          <p:cNvPr id="3" name="Subtitle 2"/>
          <p:cNvSpPr>
            <a:spLocks noGrp="1"/>
          </p:cNvSpPr>
          <p:nvPr>
            <p:ph type="subTitle" idx="1"/>
          </p:nvPr>
        </p:nvSpPr>
        <p:spPr>
          <a:xfrm>
            <a:off x="1943100" y="5282989"/>
            <a:ext cx="11658600" cy="2428451"/>
          </a:xfrm>
        </p:spPr>
        <p:txBody>
          <a:bodyPr/>
          <a:lstStyle>
            <a:lvl1pPr marL="0" indent="0" algn="ctr">
              <a:buNone/>
              <a:defRPr sz="3520"/>
            </a:lvl1pPr>
            <a:lvl2pPr marL="670575" indent="0" algn="ctr">
              <a:buNone/>
              <a:defRPr sz="2933"/>
            </a:lvl2pPr>
            <a:lvl3pPr marL="1341150" indent="0" algn="ctr">
              <a:buNone/>
              <a:defRPr sz="2640"/>
            </a:lvl3pPr>
            <a:lvl4pPr marL="2011726" indent="0" algn="ctr">
              <a:buNone/>
              <a:defRPr sz="2347"/>
            </a:lvl4pPr>
            <a:lvl5pPr marL="2682301" indent="0" algn="ctr">
              <a:buNone/>
              <a:defRPr sz="2347"/>
            </a:lvl5pPr>
            <a:lvl6pPr marL="3352876" indent="0" algn="ctr">
              <a:buNone/>
              <a:defRPr sz="2347"/>
            </a:lvl6pPr>
            <a:lvl7pPr marL="4023451" indent="0" algn="ctr">
              <a:buNone/>
              <a:defRPr sz="2347"/>
            </a:lvl7pPr>
            <a:lvl8pPr marL="4694027" indent="0" algn="ctr">
              <a:buNone/>
              <a:defRPr sz="2347"/>
            </a:lvl8pPr>
            <a:lvl9pPr marL="5364602" indent="0" algn="ctr">
              <a:buNone/>
              <a:defRPr sz="2347"/>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4C78BF9-0165-0949-A24C-69086B99DD14}" type="datetimeFigureOut">
              <a:rPr lang="en-US" smtClean="0"/>
              <a:t>1/27/20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0E290C-C5EA-D74C-9EC6-2C7E341BBA6A}" type="slidenum">
              <a:rPr lang="en-US" smtClean="0"/>
              <a:t>‹#›</a:t>
            </a:fld>
            <a:endParaRPr lang="en-US"/>
          </a:p>
        </p:txBody>
      </p:sp>
    </p:spTree>
    <p:extLst>
      <p:ext uri="{BB962C8B-B14F-4D97-AF65-F5344CB8AC3E}">
        <p14:creationId xmlns:p14="http://schemas.microsoft.com/office/powerpoint/2010/main" val="1866284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C78BF9-0165-0949-A24C-69086B99DD14}" type="datetimeFigureOut">
              <a:rPr lang="en-US" smtClean="0"/>
              <a:t>1/27/20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0E290C-C5EA-D74C-9EC6-2C7E341BBA6A}" type="slidenum">
              <a:rPr lang="en-US" smtClean="0"/>
              <a:t>‹#›</a:t>
            </a:fld>
            <a:endParaRPr lang="en-US"/>
          </a:p>
        </p:txBody>
      </p:sp>
    </p:spTree>
    <p:extLst>
      <p:ext uri="{BB962C8B-B14F-4D97-AF65-F5344CB8AC3E}">
        <p14:creationId xmlns:p14="http://schemas.microsoft.com/office/powerpoint/2010/main" val="3920505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124248" y="535517"/>
            <a:ext cx="3351848"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8706" y="535517"/>
            <a:ext cx="9861233"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C78BF9-0165-0949-A24C-69086B99DD14}" type="datetimeFigureOut">
              <a:rPr lang="en-US" smtClean="0"/>
              <a:t>1/27/20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0E290C-C5EA-D74C-9EC6-2C7E341BBA6A}" type="slidenum">
              <a:rPr lang="en-US" smtClean="0"/>
              <a:t>‹#›</a:t>
            </a:fld>
            <a:endParaRPr lang="en-US"/>
          </a:p>
        </p:txBody>
      </p:sp>
    </p:spTree>
    <p:extLst>
      <p:ext uri="{BB962C8B-B14F-4D97-AF65-F5344CB8AC3E}">
        <p14:creationId xmlns:p14="http://schemas.microsoft.com/office/powerpoint/2010/main" val="16548168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C78BF9-0165-0949-A24C-69086B99DD14}" type="datetimeFigureOut">
              <a:rPr lang="en-US" smtClean="0"/>
              <a:t>1/27/20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0E290C-C5EA-D74C-9EC6-2C7E341BBA6A}" type="slidenum">
              <a:rPr lang="en-US" smtClean="0"/>
              <a:t>‹#›</a:t>
            </a:fld>
            <a:endParaRPr lang="en-US"/>
          </a:p>
        </p:txBody>
      </p:sp>
    </p:spTree>
    <p:extLst>
      <p:ext uri="{BB962C8B-B14F-4D97-AF65-F5344CB8AC3E}">
        <p14:creationId xmlns:p14="http://schemas.microsoft.com/office/powerpoint/2010/main" val="1391898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0610" y="2507618"/>
            <a:ext cx="13407390" cy="4184014"/>
          </a:xfrm>
        </p:spPr>
        <p:txBody>
          <a:bodyPr anchor="b"/>
          <a:lstStyle>
            <a:lvl1pPr>
              <a:defRPr sz="8800"/>
            </a:lvl1pPr>
          </a:lstStyle>
          <a:p>
            <a:r>
              <a:rPr lang="en-US"/>
              <a:t>Click to edit Master title style</a:t>
            </a:r>
            <a:endParaRPr lang="en-US" dirty="0"/>
          </a:p>
        </p:txBody>
      </p:sp>
      <p:sp>
        <p:nvSpPr>
          <p:cNvPr id="3" name="Text Placeholder 2"/>
          <p:cNvSpPr>
            <a:spLocks noGrp="1"/>
          </p:cNvSpPr>
          <p:nvPr>
            <p:ph type="body" idx="1"/>
          </p:nvPr>
        </p:nvSpPr>
        <p:spPr>
          <a:xfrm>
            <a:off x="1060610" y="6731215"/>
            <a:ext cx="13407390" cy="2200274"/>
          </a:xfrm>
        </p:spPr>
        <p:txBody>
          <a:bodyPr/>
          <a:lstStyle>
            <a:lvl1pPr marL="0" indent="0">
              <a:buNone/>
              <a:defRPr sz="3520">
                <a:solidFill>
                  <a:schemeClr val="tx1"/>
                </a:solidFill>
              </a:defRPr>
            </a:lvl1pPr>
            <a:lvl2pPr marL="670575" indent="0">
              <a:buNone/>
              <a:defRPr sz="2933">
                <a:solidFill>
                  <a:schemeClr val="tx1">
                    <a:tint val="75000"/>
                  </a:schemeClr>
                </a:solidFill>
              </a:defRPr>
            </a:lvl2pPr>
            <a:lvl3pPr marL="1341150" indent="0">
              <a:buNone/>
              <a:defRPr sz="2640">
                <a:solidFill>
                  <a:schemeClr val="tx1">
                    <a:tint val="75000"/>
                  </a:schemeClr>
                </a:solidFill>
              </a:defRPr>
            </a:lvl3pPr>
            <a:lvl4pPr marL="2011726" indent="0">
              <a:buNone/>
              <a:defRPr sz="2347">
                <a:solidFill>
                  <a:schemeClr val="tx1">
                    <a:tint val="75000"/>
                  </a:schemeClr>
                </a:solidFill>
              </a:defRPr>
            </a:lvl4pPr>
            <a:lvl5pPr marL="2682301" indent="0">
              <a:buNone/>
              <a:defRPr sz="2347">
                <a:solidFill>
                  <a:schemeClr val="tx1">
                    <a:tint val="75000"/>
                  </a:schemeClr>
                </a:solidFill>
              </a:defRPr>
            </a:lvl5pPr>
            <a:lvl6pPr marL="3352876" indent="0">
              <a:buNone/>
              <a:defRPr sz="2347">
                <a:solidFill>
                  <a:schemeClr val="tx1">
                    <a:tint val="75000"/>
                  </a:schemeClr>
                </a:solidFill>
              </a:defRPr>
            </a:lvl6pPr>
            <a:lvl7pPr marL="4023451" indent="0">
              <a:buNone/>
              <a:defRPr sz="2347">
                <a:solidFill>
                  <a:schemeClr val="tx1">
                    <a:tint val="75000"/>
                  </a:schemeClr>
                </a:solidFill>
              </a:defRPr>
            </a:lvl7pPr>
            <a:lvl8pPr marL="4694027" indent="0">
              <a:buNone/>
              <a:defRPr sz="2347">
                <a:solidFill>
                  <a:schemeClr val="tx1">
                    <a:tint val="75000"/>
                  </a:schemeClr>
                </a:solidFill>
              </a:defRPr>
            </a:lvl8pPr>
            <a:lvl9pPr marL="5364602" indent="0">
              <a:buNone/>
              <a:defRPr sz="234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4C78BF9-0165-0949-A24C-69086B99DD14}" type="datetimeFigureOut">
              <a:rPr lang="en-US" smtClean="0"/>
              <a:t>1/27/20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0E290C-C5EA-D74C-9EC6-2C7E341BBA6A}" type="slidenum">
              <a:rPr lang="en-US" smtClean="0"/>
              <a:t>‹#›</a:t>
            </a:fld>
            <a:endParaRPr lang="en-US"/>
          </a:p>
        </p:txBody>
      </p:sp>
    </p:spTree>
    <p:extLst>
      <p:ext uri="{BB962C8B-B14F-4D97-AF65-F5344CB8AC3E}">
        <p14:creationId xmlns:p14="http://schemas.microsoft.com/office/powerpoint/2010/main" val="495805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8705" y="2677584"/>
            <a:ext cx="660654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69555" y="2677584"/>
            <a:ext cx="660654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4C78BF9-0165-0949-A24C-69086B99DD14}" type="datetimeFigureOut">
              <a:rPr lang="en-US" smtClean="0"/>
              <a:t>1/27/20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0E290C-C5EA-D74C-9EC6-2C7E341BBA6A}" type="slidenum">
              <a:rPr lang="en-US" smtClean="0"/>
              <a:t>‹#›</a:t>
            </a:fld>
            <a:endParaRPr lang="en-US"/>
          </a:p>
        </p:txBody>
      </p:sp>
    </p:spTree>
    <p:extLst>
      <p:ext uri="{BB962C8B-B14F-4D97-AF65-F5344CB8AC3E}">
        <p14:creationId xmlns:p14="http://schemas.microsoft.com/office/powerpoint/2010/main" val="3994489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70730" y="535519"/>
            <a:ext cx="13407390"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70731" y="2465706"/>
            <a:ext cx="6576178" cy="1208404"/>
          </a:xfrm>
        </p:spPr>
        <p:txBody>
          <a:bodyPr anchor="b"/>
          <a:lstStyle>
            <a:lvl1pPr marL="0" indent="0">
              <a:buNone/>
              <a:defRPr sz="3520" b="1"/>
            </a:lvl1pPr>
            <a:lvl2pPr marL="670575" indent="0">
              <a:buNone/>
              <a:defRPr sz="2933" b="1"/>
            </a:lvl2pPr>
            <a:lvl3pPr marL="1341150" indent="0">
              <a:buNone/>
              <a:defRPr sz="2640" b="1"/>
            </a:lvl3pPr>
            <a:lvl4pPr marL="2011726" indent="0">
              <a:buNone/>
              <a:defRPr sz="2347" b="1"/>
            </a:lvl4pPr>
            <a:lvl5pPr marL="2682301" indent="0">
              <a:buNone/>
              <a:defRPr sz="2347" b="1"/>
            </a:lvl5pPr>
            <a:lvl6pPr marL="3352876" indent="0">
              <a:buNone/>
              <a:defRPr sz="2347" b="1"/>
            </a:lvl6pPr>
            <a:lvl7pPr marL="4023451" indent="0">
              <a:buNone/>
              <a:defRPr sz="2347" b="1"/>
            </a:lvl7pPr>
            <a:lvl8pPr marL="4694027" indent="0">
              <a:buNone/>
              <a:defRPr sz="2347" b="1"/>
            </a:lvl8pPr>
            <a:lvl9pPr marL="5364602" indent="0">
              <a:buNone/>
              <a:defRPr sz="2347" b="1"/>
            </a:lvl9pPr>
          </a:lstStyle>
          <a:p>
            <a:pPr lvl="0"/>
            <a:r>
              <a:rPr lang="en-US"/>
              <a:t>Click to edit Master text styles</a:t>
            </a:r>
          </a:p>
        </p:txBody>
      </p:sp>
      <p:sp>
        <p:nvSpPr>
          <p:cNvPr id="4" name="Content Placeholder 3"/>
          <p:cNvSpPr>
            <a:spLocks noGrp="1"/>
          </p:cNvSpPr>
          <p:nvPr>
            <p:ph sz="half" idx="2"/>
          </p:nvPr>
        </p:nvSpPr>
        <p:spPr>
          <a:xfrm>
            <a:off x="1070731" y="3674110"/>
            <a:ext cx="6576178"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69556" y="2465706"/>
            <a:ext cx="6608565" cy="1208404"/>
          </a:xfrm>
        </p:spPr>
        <p:txBody>
          <a:bodyPr anchor="b"/>
          <a:lstStyle>
            <a:lvl1pPr marL="0" indent="0">
              <a:buNone/>
              <a:defRPr sz="3520" b="1"/>
            </a:lvl1pPr>
            <a:lvl2pPr marL="670575" indent="0">
              <a:buNone/>
              <a:defRPr sz="2933" b="1"/>
            </a:lvl2pPr>
            <a:lvl3pPr marL="1341150" indent="0">
              <a:buNone/>
              <a:defRPr sz="2640" b="1"/>
            </a:lvl3pPr>
            <a:lvl4pPr marL="2011726" indent="0">
              <a:buNone/>
              <a:defRPr sz="2347" b="1"/>
            </a:lvl4pPr>
            <a:lvl5pPr marL="2682301" indent="0">
              <a:buNone/>
              <a:defRPr sz="2347" b="1"/>
            </a:lvl5pPr>
            <a:lvl6pPr marL="3352876" indent="0">
              <a:buNone/>
              <a:defRPr sz="2347" b="1"/>
            </a:lvl6pPr>
            <a:lvl7pPr marL="4023451" indent="0">
              <a:buNone/>
              <a:defRPr sz="2347" b="1"/>
            </a:lvl7pPr>
            <a:lvl8pPr marL="4694027" indent="0">
              <a:buNone/>
              <a:defRPr sz="2347" b="1"/>
            </a:lvl8pPr>
            <a:lvl9pPr marL="5364602" indent="0">
              <a:buNone/>
              <a:defRPr sz="2347" b="1"/>
            </a:lvl9pPr>
          </a:lstStyle>
          <a:p>
            <a:pPr lvl="0"/>
            <a:r>
              <a:rPr lang="en-US"/>
              <a:t>Click to edit Master text styles</a:t>
            </a:r>
          </a:p>
        </p:txBody>
      </p:sp>
      <p:sp>
        <p:nvSpPr>
          <p:cNvPr id="6" name="Content Placeholder 5"/>
          <p:cNvSpPr>
            <a:spLocks noGrp="1"/>
          </p:cNvSpPr>
          <p:nvPr>
            <p:ph sz="quarter" idx="4"/>
          </p:nvPr>
        </p:nvSpPr>
        <p:spPr>
          <a:xfrm>
            <a:off x="7869556" y="3674110"/>
            <a:ext cx="6608565"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4C78BF9-0165-0949-A24C-69086B99DD14}" type="datetimeFigureOut">
              <a:rPr lang="en-US" smtClean="0"/>
              <a:t>1/27/20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0E290C-C5EA-D74C-9EC6-2C7E341BBA6A}" type="slidenum">
              <a:rPr lang="en-US" smtClean="0"/>
              <a:t>‹#›</a:t>
            </a:fld>
            <a:endParaRPr lang="en-US"/>
          </a:p>
        </p:txBody>
      </p:sp>
    </p:spTree>
    <p:extLst>
      <p:ext uri="{BB962C8B-B14F-4D97-AF65-F5344CB8AC3E}">
        <p14:creationId xmlns:p14="http://schemas.microsoft.com/office/powerpoint/2010/main" val="3790006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4C78BF9-0165-0949-A24C-69086B99DD14}" type="datetimeFigureOut">
              <a:rPr lang="en-US" smtClean="0"/>
              <a:t>1/27/20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0E290C-C5EA-D74C-9EC6-2C7E341BBA6A}" type="slidenum">
              <a:rPr lang="en-US" smtClean="0"/>
              <a:t>‹#›</a:t>
            </a:fld>
            <a:endParaRPr lang="en-US"/>
          </a:p>
        </p:txBody>
      </p:sp>
    </p:spTree>
    <p:extLst>
      <p:ext uri="{BB962C8B-B14F-4D97-AF65-F5344CB8AC3E}">
        <p14:creationId xmlns:p14="http://schemas.microsoft.com/office/powerpoint/2010/main" val="4239590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C78BF9-0165-0949-A24C-69086B99DD14}" type="datetimeFigureOut">
              <a:rPr lang="en-US" smtClean="0"/>
              <a:t>1/27/20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0E290C-C5EA-D74C-9EC6-2C7E341BBA6A}" type="slidenum">
              <a:rPr lang="en-US" smtClean="0"/>
              <a:t>‹#›</a:t>
            </a:fld>
            <a:endParaRPr lang="en-US"/>
          </a:p>
        </p:txBody>
      </p:sp>
    </p:spTree>
    <p:extLst>
      <p:ext uri="{BB962C8B-B14F-4D97-AF65-F5344CB8AC3E}">
        <p14:creationId xmlns:p14="http://schemas.microsoft.com/office/powerpoint/2010/main" val="217147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70730" y="670560"/>
            <a:ext cx="5013603" cy="2346960"/>
          </a:xfrm>
        </p:spPr>
        <p:txBody>
          <a:bodyPr anchor="b"/>
          <a:lstStyle>
            <a:lvl1pPr>
              <a:defRPr sz="4693"/>
            </a:lvl1pPr>
          </a:lstStyle>
          <a:p>
            <a:r>
              <a:rPr lang="en-US"/>
              <a:t>Click to edit Master title style</a:t>
            </a:r>
            <a:endParaRPr lang="en-US" dirty="0"/>
          </a:p>
        </p:txBody>
      </p:sp>
      <p:sp>
        <p:nvSpPr>
          <p:cNvPr id="3" name="Content Placeholder 2"/>
          <p:cNvSpPr>
            <a:spLocks noGrp="1"/>
          </p:cNvSpPr>
          <p:nvPr>
            <p:ph idx="1"/>
          </p:nvPr>
        </p:nvSpPr>
        <p:spPr>
          <a:xfrm>
            <a:off x="6608565" y="1448226"/>
            <a:ext cx="7869555" cy="7147983"/>
          </a:xfrm>
        </p:spPr>
        <p:txBody>
          <a:bodyPr/>
          <a:lstStyle>
            <a:lvl1pPr>
              <a:defRPr sz="4693"/>
            </a:lvl1pPr>
            <a:lvl2pPr>
              <a:defRPr sz="4107"/>
            </a:lvl2pPr>
            <a:lvl3pPr>
              <a:defRPr sz="3520"/>
            </a:lvl3pPr>
            <a:lvl4pPr>
              <a:defRPr sz="2933"/>
            </a:lvl4pPr>
            <a:lvl5pPr>
              <a:defRPr sz="2933"/>
            </a:lvl5pPr>
            <a:lvl6pPr>
              <a:defRPr sz="2933"/>
            </a:lvl6pPr>
            <a:lvl7pPr>
              <a:defRPr sz="2933"/>
            </a:lvl7pPr>
            <a:lvl8pPr>
              <a:defRPr sz="2933"/>
            </a:lvl8pPr>
            <a:lvl9pPr>
              <a:defRPr sz="29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0730" y="3017520"/>
            <a:ext cx="5013603" cy="5590329"/>
          </a:xfrm>
        </p:spPr>
        <p:txBody>
          <a:bodyPr/>
          <a:lstStyle>
            <a:lvl1pPr marL="0" indent="0">
              <a:buNone/>
              <a:defRPr sz="2347"/>
            </a:lvl1pPr>
            <a:lvl2pPr marL="670575" indent="0">
              <a:buNone/>
              <a:defRPr sz="2053"/>
            </a:lvl2pPr>
            <a:lvl3pPr marL="1341150" indent="0">
              <a:buNone/>
              <a:defRPr sz="1760"/>
            </a:lvl3pPr>
            <a:lvl4pPr marL="2011726" indent="0">
              <a:buNone/>
              <a:defRPr sz="1467"/>
            </a:lvl4pPr>
            <a:lvl5pPr marL="2682301" indent="0">
              <a:buNone/>
              <a:defRPr sz="1467"/>
            </a:lvl5pPr>
            <a:lvl6pPr marL="3352876" indent="0">
              <a:buNone/>
              <a:defRPr sz="1467"/>
            </a:lvl6pPr>
            <a:lvl7pPr marL="4023451" indent="0">
              <a:buNone/>
              <a:defRPr sz="1467"/>
            </a:lvl7pPr>
            <a:lvl8pPr marL="4694027" indent="0">
              <a:buNone/>
              <a:defRPr sz="1467"/>
            </a:lvl8pPr>
            <a:lvl9pPr marL="5364602" indent="0">
              <a:buNone/>
              <a:defRPr sz="1467"/>
            </a:lvl9pPr>
          </a:lstStyle>
          <a:p>
            <a:pPr lvl="0"/>
            <a:r>
              <a:rPr lang="en-US"/>
              <a:t>Click to edit Master text styles</a:t>
            </a:r>
          </a:p>
        </p:txBody>
      </p:sp>
      <p:sp>
        <p:nvSpPr>
          <p:cNvPr id="5" name="Date Placeholder 4"/>
          <p:cNvSpPr>
            <a:spLocks noGrp="1"/>
          </p:cNvSpPr>
          <p:nvPr>
            <p:ph type="dt" sz="half" idx="10"/>
          </p:nvPr>
        </p:nvSpPr>
        <p:spPr/>
        <p:txBody>
          <a:bodyPr/>
          <a:lstStyle/>
          <a:p>
            <a:fld id="{94C78BF9-0165-0949-A24C-69086B99DD14}" type="datetimeFigureOut">
              <a:rPr lang="en-US" smtClean="0"/>
              <a:t>1/27/20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0E290C-C5EA-D74C-9EC6-2C7E341BBA6A}" type="slidenum">
              <a:rPr lang="en-US" smtClean="0"/>
              <a:t>‹#›</a:t>
            </a:fld>
            <a:endParaRPr lang="en-US"/>
          </a:p>
        </p:txBody>
      </p:sp>
    </p:spTree>
    <p:extLst>
      <p:ext uri="{BB962C8B-B14F-4D97-AF65-F5344CB8AC3E}">
        <p14:creationId xmlns:p14="http://schemas.microsoft.com/office/powerpoint/2010/main" val="1265884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70730" y="670560"/>
            <a:ext cx="5013603" cy="2346960"/>
          </a:xfrm>
        </p:spPr>
        <p:txBody>
          <a:bodyPr anchor="b"/>
          <a:lstStyle>
            <a:lvl1pPr>
              <a:defRPr sz="4693"/>
            </a:lvl1pPr>
          </a:lstStyle>
          <a:p>
            <a:r>
              <a:rPr lang="en-US"/>
              <a:t>Click to edit Master title style</a:t>
            </a:r>
            <a:endParaRPr lang="en-US" dirty="0"/>
          </a:p>
        </p:txBody>
      </p:sp>
      <p:sp>
        <p:nvSpPr>
          <p:cNvPr id="3" name="Picture Placeholder 2"/>
          <p:cNvSpPr>
            <a:spLocks noGrp="1" noChangeAspect="1"/>
          </p:cNvSpPr>
          <p:nvPr>
            <p:ph type="pic" idx="1"/>
          </p:nvPr>
        </p:nvSpPr>
        <p:spPr>
          <a:xfrm>
            <a:off x="6608565" y="1448226"/>
            <a:ext cx="7869555" cy="7147983"/>
          </a:xfrm>
        </p:spPr>
        <p:txBody>
          <a:bodyPr anchor="t"/>
          <a:lstStyle>
            <a:lvl1pPr marL="0" indent="0">
              <a:buNone/>
              <a:defRPr sz="4693"/>
            </a:lvl1pPr>
            <a:lvl2pPr marL="670575" indent="0">
              <a:buNone/>
              <a:defRPr sz="4107"/>
            </a:lvl2pPr>
            <a:lvl3pPr marL="1341150" indent="0">
              <a:buNone/>
              <a:defRPr sz="3520"/>
            </a:lvl3pPr>
            <a:lvl4pPr marL="2011726" indent="0">
              <a:buNone/>
              <a:defRPr sz="2933"/>
            </a:lvl4pPr>
            <a:lvl5pPr marL="2682301" indent="0">
              <a:buNone/>
              <a:defRPr sz="2933"/>
            </a:lvl5pPr>
            <a:lvl6pPr marL="3352876" indent="0">
              <a:buNone/>
              <a:defRPr sz="2933"/>
            </a:lvl6pPr>
            <a:lvl7pPr marL="4023451" indent="0">
              <a:buNone/>
              <a:defRPr sz="2933"/>
            </a:lvl7pPr>
            <a:lvl8pPr marL="4694027" indent="0">
              <a:buNone/>
              <a:defRPr sz="2933"/>
            </a:lvl8pPr>
            <a:lvl9pPr marL="5364602" indent="0">
              <a:buNone/>
              <a:defRPr sz="2933"/>
            </a:lvl9pPr>
          </a:lstStyle>
          <a:p>
            <a:r>
              <a:rPr lang="en-US"/>
              <a:t>Click icon to add picture</a:t>
            </a:r>
            <a:endParaRPr lang="en-US" dirty="0"/>
          </a:p>
        </p:txBody>
      </p:sp>
      <p:sp>
        <p:nvSpPr>
          <p:cNvPr id="4" name="Text Placeholder 3"/>
          <p:cNvSpPr>
            <a:spLocks noGrp="1"/>
          </p:cNvSpPr>
          <p:nvPr>
            <p:ph type="body" sz="half" idx="2"/>
          </p:nvPr>
        </p:nvSpPr>
        <p:spPr>
          <a:xfrm>
            <a:off x="1070730" y="3017520"/>
            <a:ext cx="5013603" cy="5590329"/>
          </a:xfrm>
        </p:spPr>
        <p:txBody>
          <a:bodyPr/>
          <a:lstStyle>
            <a:lvl1pPr marL="0" indent="0">
              <a:buNone/>
              <a:defRPr sz="2347"/>
            </a:lvl1pPr>
            <a:lvl2pPr marL="670575" indent="0">
              <a:buNone/>
              <a:defRPr sz="2053"/>
            </a:lvl2pPr>
            <a:lvl3pPr marL="1341150" indent="0">
              <a:buNone/>
              <a:defRPr sz="1760"/>
            </a:lvl3pPr>
            <a:lvl4pPr marL="2011726" indent="0">
              <a:buNone/>
              <a:defRPr sz="1467"/>
            </a:lvl4pPr>
            <a:lvl5pPr marL="2682301" indent="0">
              <a:buNone/>
              <a:defRPr sz="1467"/>
            </a:lvl5pPr>
            <a:lvl6pPr marL="3352876" indent="0">
              <a:buNone/>
              <a:defRPr sz="1467"/>
            </a:lvl6pPr>
            <a:lvl7pPr marL="4023451" indent="0">
              <a:buNone/>
              <a:defRPr sz="1467"/>
            </a:lvl7pPr>
            <a:lvl8pPr marL="4694027" indent="0">
              <a:buNone/>
              <a:defRPr sz="1467"/>
            </a:lvl8pPr>
            <a:lvl9pPr marL="5364602" indent="0">
              <a:buNone/>
              <a:defRPr sz="1467"/>
            </a:lvl9pPr>
          </a:lstStyle>
          <a:p>
            <a:pPr lvl="0"/>
            <a:r>
              <a:rPr lang="en-US"/>
              <a:t>Click to edit Master text styles</a:t>
            </a:r>
          </a:p>
        </p:txBody>
      </p:sp>
      <p:sp>
        <p:nvSpPr>
          <p:cNvPr id="5" name="Date Placeholder 4"/>
          <p:cNvSpPr>
            <a:spLocks noGrp="1"/>
          </p:cNvSpPr>
          <p:nvPr>
            <p:ph type="dt" sz="half" idx="10"/>
          </p:nvPr>
        </p:nvSpPr>
        <p:spPr/>
        <p:txBody>
          <a:bodyPr/>
          <a:lstStyle/>
          <a:p>
            <a:fld id="{94C78BF9-0165-0949-A24C-69086B99DD14}" type="datetimeFigureOut">
              <a:rPr lang="en-US" smtClean="0"/>
              <a:t>1/27/20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0E290C-C5EA-D74C-9EC6-2C7E341BBA6A}" type="slidenum">
              <a:rPr lang="en-US" smtClean="0"/>
              <a:t>‹#›</a:t>
            </a:fld>
            <a:endParaRPr lang="en-US"/>
          </a:p>
        </p:txBody>
      </p:sp>
    </p:spTree>
    <p:extLst>
      <p:ext uri="{BB962C8B-B14F-4D97-AF65-F5344CB8AC3E}">
        <p14:creationId xmlns:p14="http://schemas.microsoft.com/office/powerpoint/2010/main" val="3934607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8705" y="535519"/>
            <a:ext cx="13407390"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8705" y="2677584"/>
            <a:ext cx="13407390"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8705" y="9322649"/>
            <a:ext cx="3497580" cy="535517"/>
          </a:xfrm>
          <a:prstGeom prst="rect">
            <a:avLst/>
          </a:prstGeom>
        </p:spPr>
        <p:txBody>
          <a:bodyPr vert="horz" lIns="91440" tIns="45720" rIns="91440" bIns="45720" rtlCol="0" anchor="ctr"/>
          <a:lstStyle>
            <a:lvl1pPr algn="l">
              <a:defRPr sz="1760">
                <a:solidFill>
                  <a:schemeClr val="tx1">
                    <a:tint val="75000"/>
                  </a:schemeClr>
                </a:solidFill>
              </a:defRPr>
            </a:lvl1pPr>
          </a:lstStyle>
          <a:p>
            <a:fld id="{94C78BF9-0165-0949-A24C-69086B99DD14}" type="datetimeFigureOut">
              <a:rPr lang="en-US" smtClean="0"/>
              <a:t>1/27/20</a:t>
            </a:fld>
            <a:endParaRPr lang="en-US"/>
          </a:p>
        </p:txBody>
      </p:sp>
      <p:sp>
        <p:nvSpPr>
          <p:cNvPr id="5" name="Footer Placeholder 4"/>
          <p:cNvSpPr>
            <a:spLocks noGrp="1"/>
          </p:cNvSpPr>
          <p:nvPr>
            <p:ph type="ftr" sz="quarter" idx="3"/>
          </p:nvPr>
        </p:nvSpPr>
        <p:spPr>
          <a:xfrm>
            <a:off x="5149215" y="9322649"/>
            <a:ext cx="5246370" cy="535517"/>
          </a:xfrm>
          <a:prstGeom prst="rect">
            <a:avLst/>
          </a:prstGeom>
        </p:spPr>
        <p:txBody>
          <a:bodyPr vert="horz" lIns="91440" tIns="45720" rIns="91440" bIns="45720" rtlCol="0" anchor="ctr"/>
          <a:lstStyle>
            <a:lvl1pPr algn="ctr">
              <a:defRPr sz="17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978515" y="9322649"/>
            <a:ext cx="3497580" cy="535517"/>
          </a:xfrm>
          <a:prstGeom prst="rect">
            <a:avLst/>
          </a:prstGeom>
        </p:spPr>
        <p:txBody>
          <a:bodyPr vert="horz" lIns="91440" tIns="45720" rIns="91440" bIns="45720" rtlCol="0" anchor="ctr"/>
          <a:lstStyle>
            <a:lvl1pPr algn="r">
              <a:defRPr sz="1760">
                <a:solidFill>
                  <a:schemeClr val="tx1">
                    <a:tint val="75000"/>
                  </a:schemeClr>
                </a:solidFill>
              </a:defRPr>
            </a:lvl1pPr>
          </a:lstStyle>
          <a:p>
            <a:fld id="{7F0E290C-C5EA-D74C-9EC6-2C7E341BBA6A}" type="slidenum">
              <a:rPr lang="en-US" smtClean="0"/>
              <a:t>‹#›</a:t>
            </a:fld>
            <a:endParaRPr lang="en-US"/>
          </a:p>
        </p:txBody>
      </p:sp>
    </p:spTree>
    <p:extLst>
      <p:ext uri="{BB962C8B-B14F-4D97-AF65-F5344CB8AC3E}">
        <p14:creationId xmlns:p14="http://schemas.microsoft.com/office/powerpoint/2010/main" val="278161898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1341150" rtl="0" eaLnBrk="1" latinLnBrk="0" hangingPunct="1">
        <a:lnSpc>
          <a:spcPct val="90000"/>
        </a:lnSpc>
        <a:spcBef>
          <a:spcPct val="0"/>
        </a:spcBef>
        <a:buNone/>
        <a:defRPr sz="6453" kern="1200">
          <a:solidFill>
            <a:schemeClr val="tx1"/>
          </a:solidFill>
          <a:latin typeface="+mj-lt"/>
          <a:ea typeface="+mj-ea"/>
          <a:cs typeface="+mj-cs"/>
        </a:defRPr>
      </a:lvl1pPr>
    </p:titleStyle>
    <p:bodyStyle>
      <a:lvl1pPr marL="335288" indent="-335288" algn="l" defTabSz="1341150" rtl="0" eaLnBrk="1" latinLnBrk="0" hangingPunct="1">
        <a:lnSpc>
          <a:spcPct val="90000"/>
        </a:lnSpc>
        <a:spcBef>
          <a:spcPts val="1467"/>
        </a:spcBef>
        <a:buFont typeface="Arial" panose="020B0604020202020204" pitchFamily="34" charset="0"/>
        <a:buChar char="•"/>
        <a:defRPr sz="4107" kern="1200">
          <a:solidFill>
            <a:schemeClr val="tx1"/>
          </a:solidFill>
          <a:latin typeface="+mn-lt"/>
          <a:ea typeface="+mn-ea"/>
          <a:cs typeface="+mn-cs"/>
        </a:defRPr>
      </a:lvl1pPr>
      <a:lvl2pPr marL="1005863" indent="-335288" algn="l" defTabSz="1341150" rtl="0" eaLnBrk="1" latinLnBrk="0" hangingPunct="1">
        <a:lnSpc>
          <a:spcPct val="90000"/>
        </a:lnSpc>
        <a:spcBef>
          <a:spcPts val="733"/>
        </a:spcBef>
        <a:buFont typeface="Arial" panose="020B0604020202020204" pitchFamily="34" charset="0"/>
        <a:buChar char="•"/>
        <a:defRPr sz="3520" kern="1200">
          <a:solidFill>
            <a:schemeClr val="tx1"/>
          </a:solidFill>
          <a:latin typeface="+mn-lt"/>
          <a:ea typeface="+mn-ea"/>
          <a:cs typeface="+mn-cs"/>
        </a:defRPr>
      </a:lvl2pPr>
      <a:lvl3pPr marL="1676438" indent="-335288" algn="l" defTabSz="1341150" rtl="0" eaLnBrk="1" latinLnBrk="0" hangingPunct="1">
        <a:lnSpc>
          <a:spcPct val="90000"/>
        </a:lnSpc>
        <a:spcBef>
          <a:spcPts val="733"/>
        </a:spcBef>
        <a:buFont typeface="Arial" panose="020B0604020202020204" pitchFamily="34" charset="0"/>
        <a:buChar char="•"/>
        <a:defRPr sz="2933" kern="1200">
          <a:solidFill>
            <a:schemeClr val="tx1"/>
          </a:solidFill>
          <a:latin typeface="+mn-lt"/>
          <a:ea typeface="+mn-ea"/>
          <a:cs typeface="+mn-cs"/>
        </a:defRPr>
      </a:lvl3pPr>
      <a:lvl4pPr marL="2347013"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4pPr>
      <a:lvl5pPr marL="3017589"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5pPr>
      <a:lvl6pPr marL="3688164"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6pPr>
      <a:lvl7pPr marL="4358739"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7pPr>
      <a:lvl8pPr marL="5029314"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8pPr>
      <a:lvl9pPr marL="5699890"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9pPr>
    </p:bodyStyle>
    <p:otherStyle>
      <a:defPPr>
        <a:defRPr lang="en-US"/>
      </a:defPPr>
      <a:lvl1pPr marL="0" algn="l" defTabSz="1341150" rtl="0" eaLnBrk="1" latinLnBrk="0" hangingPunct="1">
        <a:defRPr sz="2640" kern="1200">
          <a:solidFill>
            <a:schemeClr val="tx1"/>
          </a:solidFill>
          <a:latin typeface="+mn-lt"/>
          <a:ea typeface="+mn-ea"/>
          <a:cs typeface="+mn-cs"/>
        </a:defRPr>
      </a:lvl1pPr>
      <a:lvl2pPr marL="670575" algn="l" defTabSz="1341150" rtl="0" eaLnBrk="1" latinLnBrk="0" hangingPunct="1">
        <a:defRPr sz="2640" kern="1200">
          <a:solidFill>
            <a:schemeClr val="tx1"/>
          </a:solidFill>
          <a:latin typeface="+mn-lt"/>
          <a:ea typeface="+mn-ea"/>
          <a:cs typeface="+mn-cs"/>
        </a:defRPr>
      </a:lvl2pPr>
      <a:lvl3pPr marL="1341150" algn="l" defTabSz="1341150" rtl="0" eaLnBrk="1" latinLnBrk="0" hangingPunct="1">
        <a:defRPr sz="2640" kern="1200">
          <a:solidFill>
            <a:schemeClr val="tx1"/>
          </a:solidFill>
          <a:latin typeface="+mn-lt"/>
          <a:ea typeface="+mn-ea"/>
          <a:cs typeface="+mn-cs"/>
        </a:defRPr>
      </a:lvl3pPr>
      <a:lvl4pPr marL="2011726" algn="l" defTabSz="1341150" rtl="0" eaLnBrk="1" latinLnBrk="0" hangingPunct="1">
        <a:defRPr sz="2640" kern="1200">
          <a:solidFill>
            <a:schemeClr val="tx1"/>
          </a:solidFill>
          <a:latin typeface="+mn-lt"/>
          <a:ea typeface="+mn-ea"/>
          <a:cs typeface="+mn-cs"/>
        </a:defRPr>
      </a:lvl4pPr>
      <a:lvl5pPr marL="2682301" algn="l" defTabSz="1341150" rtl="0" eaLnBrk="1" latinLnBrk="0" hangingPunct="1">
        <a:defRPr sz="2640" kern="1200">
          <a:solidFill>
            <a:schemeClr val="tx1"/>
          </a:solidFill>
          <a:latin typeface="+mn-lt"/>
          <a:ea typeface="+mn-ea"/>
          <a:cs typeface="+mn-cs"/>
        </a:defRPr>
      </a:lvl5pPr>
      <a:lvl6pPr marL="3352876" algn="l" defTabSz="1341150" rtl="0" eaLnBrk="1" latinLnBrk="0" hangingPunct="1">
        <a:defRPr sz="2640" kern="1200">
          <a:solidFill>
            <a:schemeClr val="tx1"/>
          </a:solidFill>
          <a:latin typeface="+mn-lt"/>
          <a:ea typeface="+mn-ea"/>
          <a:cs typeface="+mn-cs"/>
        </a:defRPr>
      </a:lvl6pPr>
      <a:lvl7pPr marL="4023451" algn="l" defTabSz="1341150" rtl="0" eaLnBrk="1" latinLnBrk="0" hangingPunct="1">
        <a:defRPr sz="2640" kern="1200">
          <a:solidFill>
            <a:schemeClr val="tx1"/>
          </a:solidFill>
          <a:latin typeface="+mn-lt"/>
          <a:ea typeface="+mn-ea"/>
          <a:cs typeface="+mn-cs"/>
        </a:defRPr>
      </a:lvl7pPr>
      <a:lvl8pPr marL="4694027" algn="l" defTabSz="1341150" rtl="0" eaLnBrk="1" latinLnBrk="0" hangingPunct="1">
        <a:defRPr sz="2640" kern="1200">
          <a:solidFill>
            <a:schemeClr val="tx1"/>
          </a:solidFill>
          <a:latin typeface="+mn-lt"/>
          <a:ea typeface="+mn-ea"/>
          <a:cs typeface="+mn-cs"/>
        </a:defRPr>
      </a:lvl8pPr>
      <a:lvl9pPr marL="5364602" algn="l" defTabSz="1341150" rtl="0" eaLnBrk="1" latinLnBrk="0" hangingPunct="1">
        <a:defRPr sz="2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23F0EBA9-324E-544D-900E-DED79730EF8C}"/>
              </a:ext>
            </a:extLst>
          </p:cNvPr>
          <p:cNvSpPr/>
          <p:nvPr/>
        </p:nvSpPr>
        <p:spPr>
          <a:xfrm>
            <a:off x="8156660" y="9483506"/>
            <a:ext cx="3762803" cy="473454"/>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76532034-BD98-764C-8396-D937EF5C588E}"/>
              </a:ext>
            </a:extLst>
          </p:cNvPr>
          <p:cNvPicPr>
            <a:picLocks noChangeAspect="1"/>
          </p:cNvPicPr>
          <p:nvPr/>
        </p:nvPicPr>
        <p:blipFill rotWithShape="1">
          <a:blip r:embed="rId2"/>
          <a:srcRect b="2202"/>
          <a:stretch/>
        </p:blipFill>
        <p:spPr>
          <a:xfrm>
            <a:off x="4120820" y="-1103"/>
            <a:ext cx="7848600" cy="6371648"/>
          </a:xfrm>
          <a:prstGeom prst="rect">
            <a:avLst/>
          </a:prstGeom>
        </p:spPr>
      </p:pic>
      <p:sp>
        <p:nvSpPr>
          <p:cNvPr id="19" name="Rectangle 18"/>
          <p:cNvSpPr/>
          <p:nvPr/>
        </p:nvSpPr>
        <p:spPr>
          <a:xfrm>
            <a:off x="11957302" y="-1103"/>
            <a:ext cx="3587498" cy="10059502"/>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053" y="208"/>
            <a:ext cx="4116854" cy="10058191"/>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0658" tIns="35329" rIns="70658" bIns="35329" numCol="1" spcCol="0" rtlCol="0" fromWordArt="0" anchor="ctr" anchorCtr="0" forceAA="0" compatLnSpc="1">
            <a:prstTxWarp prst="textNoShape">
              <a:avLst/>
            </a:prstTxWarp>
            <a:noAutofit/>
          </a:bodyPr>
          <a:lstStyle/>
          <a:p>
            <a:pPr algn="ctr"/>
            <a:endParaRPr lang="en-US" sz="1502">
              <a:solidFill>
                <a:schemeClr val="accent5">
                  <a:lumMod val="50000"/>
                </a:schemeClr>
              </a:solidFill>
            </a:endParaRPr>
          </a:p>
        </p:txBody>
      </p:sp>
      <p:sp>
        <p:nvSpPr>
          <p:cNvPr id="4" name="Rectangle 3"/>
          <p:cNvSpPr/>
          <p:nvPr/>
        </p:nvSpPr>
        <p:spPr>
          <a:xfrm>
            <a:off x="167745" y="110479"/>
            <a:ext cx="3852926" cy="8771632"/>
          </a:xfrm>
          <a:prstGeom prst="rect">
            <a:avLst/>
          </a:prstGeom>
        </p:spPr>
        <p:txBody>
          <a:bodyPr wrap="square">
            <a:spAutoFit/>
          </a:bodyPr>
          <a:lstStyle/>
          <a:p>
            <a:r>
              <a:rPr lang="en-US" sz="2800" b="1" dirty="0">
                <a:solidFill>
                  <a:schemeClr val="bg1"/>
                </a:solidFill>
                <a:latin typeface="Arial Narrow" charset="0"/>
                <a:ea typeface="Arial Narrow" charset="0"/>
                <a:cs typeface="Arial Narrow" charset="0"/>
              </a:rPr>
              <a:t>Getting The Message Out</a:t>
            </a:r>
          </a:p>
          <a:p>
            <a:r>
              <a:rPr lang="en-US" sz="800" b="1" dirty="0">
                <a:solidFill>
                  <a:schemeClr val="bg1"/>
                </a:solidFill>
                <a:latin typeface="Arial Narrow" charset="0"/>
                <a:ea typeface="Arial Narrow" charset="0"/>
                <a:cs typeface="Arial Narrow" charset="0"/>
              </a:rPr>
              <a:t> </a:t>
            </a:r>
          </a:p>
          <a:p>
            <a:r>
              <a:rPr lang="en-US" sz="1600" dirty="0">
                <a:solidFill>
                  <a:schemeClr val="bg1"/>
                </a:solidFill>
                <a:latin typeface="Arial Narrow" charset="0"/>
                <a:ea typeface="Arial Narrow" charset="0"/>
                <a:cs typeface="Arial Narrow" charset="0"/>
              </a:rPr>
              <a:t>Reaching every youth with the message of Scouting requires informing and inspiring people to consider the value of Scouting to themselves and the community.</a:t>
            </a:r>
          </a:p>
          <a:p>
            <a:endParaRPr lang="en-US" sz="1600" dirty="0">
              <a:solidFill>
                <a:schemeClr val="bg1"/>
              </a:solidFill>
              <a:latin typeface="Arial Narrow" charset="0"/>
              <a:ea typeface="Arial Narrow" charset="0"/>
              <a:cs typeface="Arial Narrow" charset="0"/>
            </a:endParaRPr>
          </a:p>
          <a:p>
            <a:r>
              <a:rPr lang="en-US" sz="2000" b="1" dirty="0">
                <a:solidFill>
                  <a:schemeClr val="bg1"/>
                </a:solidFill>
                <a:latin typeface="Arial Narrow" charset="0"/>
                <a:ea typeface="Arial Narrow" charset="0"/>
                <a:cs typeface="Arial Narrow" charset="0"/>
              </a:rPr>
              <a:t>Message to Schools</a:t>
            </a:r>
          </a:p>
          <a:p>
            <a:r>
              <a:rPr lang="en-US" sz="1600" dirty="0">
                <a:solidFill>
                  <a:schemeClr val="bg1"/>
                </a:solidFill>
                <a:latin typeface="Arial Narrow" charset="0"/>
                <a:ea typeface="Arial Narrow" charset="0"/>
                <a:cs typeface="Arial Narrow" charset="0"/>
              </a:rPr>
              <a:t>Communicating to principals and teachers the benefits that your pack brings to the school is a critical part of partnering with them. This ensures every family learns about Scouting as a great tool to shape the lives of their children for the future.</a:t>
            </a:r>
          </a:p>
          <a:p>
            <a:endParaRPr lang="en-US" sz="1600" dirty="0">
              <a:solidFill>
                <a:schemeClr val="bg1"/>
              </a:solidFill>
              <a:latin typeface="Arial Narrow" charset="0"/>
              <a:ea typeface="Arial Narrow" charset="0"/>
              <a:cs typeface="Arial Narrow" charset="0"/>
            </a:endParaRPr>
          </a:p>
          <a:p>
            <a:r>
              <a:rPr lang="en-US" sz="2000" b="1" dirty="0">
                <a:solidFill>
                  <a:schemeClr val="bg1"/>
                </a:solidFill>
                <a:latin typeface="Arial Narrow" charset="0"/>
                <a:ea typeface="Arial Narrow" charset="0"/>
                <a:cs typeface="Arial Narrow" charset="0"/>
              </a:rPr>
              <a:t>Message to Parents</a:t>
            </a:r>
          </a:p>
          <a:p>
            <a:r>
              <a:rPr lang="en-US" sz="1600" dirty="0">
                <a:solidFill>
                  <a:schemeClr val="bg1"/>
                </a:solidFill>
                <a:latin typeface="Arial Narrow" charset="0"/>
                <a:ea typeface="Arial Narrow" charset="0"/>
                <a:cs typeface="Arial Narrow" charset="0"/>
              </a:rPr>
              <a:t>Parents and guardians are the decision makers when it comes to the activities their children will join. We must continually tell and re-tell couples, single parents, and other influencers about Scouting’s promise to give their children advantages in life.</a:t>
            </a:r>
          </a:p>
          <a:p>
            <a:endParaRPr lang="en-US" sz="1600" dirty="0">
              <a:solidFill>
                <a:schemeClr val="bg1"/>
              </a:solidFill>
              <a:latin typeface="Arial Narrow" charset="0"/>
              <a:ea typeface="Arial Narrow" charset="0"/>
              <a:cs typeface="Arial Narrow" charset="0"/>
            </a:endParaRPr>
          </a:p>
          <a:p>
            <a:r>
              <a:rPr lang="en-US" sz="2000" b="1" dirty="0">
                <a:solidFill>
                  <a:schemeClr val="bg1"/>
                </a:solidFill>
                <a:latin typeface="Arial Narrow" charset="0"/>
                <a:ea typeface="Arial Narrow" charset="0"/>
                <a:cs typeface="Arial Narrow" charset="0"/>
              </a:rPr>
              <a:t>Message to Kids</a:t>
            </a:r>
          </a:p>
          <a:p>
            <a:r>
              <a:rPr lang="en-US" sz="1600" dirty="0">
                <a:solidFill>
                  <a:schemeClr val="bg1"/>
                </a:solidFill>
                <a:latin typeface="Arial Narrow" charset="0"/>
                <a:ea typeface="Arial Narrow" charset="0"/>
                <a:cs typeface="Arial Narrow" charset="0"/>
              </a:rPr>
              <a:t>Kids want to join Scouting because it’s FUN! Keep the “fun and adventure with friends” in front of them at all times to create an insatiable desire to be a part of your pack.</a:t>
            </a:r>
          </a:p>
          <a:p>
            <a:endParaRPr lang="en-US" sz="1600" dirty="0">
              <a:solidFill>
                <a:schemeClr val="bg1"/>
              </a:solidFill>
              <a:latin typeface="Arial Narrow" charset="0"/>
              <a:ea typeface="Arial Narrow" charset="0"/>
              <a:cs typeface="Arial Narrow" charset="0"/>
            </a:endParaRPr>
          </a:p>
          <a:p>
            <a:r>
              <a:rPr lang="en-US" sz="2000" b="1" dirty="0">
                <a:solidFill>
                  <a:schemeClr val="bg1"/>
                </a:solidFill>
                <a:latin typeface="Arial Narrow" charset="0"/>
                <a:ea typeface="Arial Narrow" charset="0"/>
                <a:cs typeface="Arial Narrow" charset="0"/>
              </a:rPr>
              <a:t>Message at Join Scout Night</a:t>
            </a:r>
          </a:p>
          <a:p>
            <a:r>
              <a:rPr lang="en-US" sz="1600" dirty="0">
                <a:solidFill>
                  <a:schemeClr val="bg1"/>
                </a:solidFill>
                <a:latin typeface="Arial Narrow" charset="0"/>
                <a:ea typeface="Arial Narrow" charset="0"/>
                <a:cs typeface="Arial Narrow" charset="0"/>
              </a:rPr>
              <a:t>When you hold your recruiting event at school, you are on familiar ground for parents and youth. Being organized, informative, enthusiastic, and fun will create for them the confidence to join and get involved</a:t>
            </a:r>
            <a:r>
              <a:rPr lang="en-US" sz="1400" dirty="0">
                <a:solidFill>
                  <a:schemeClr val="bg1"/>
                </a:solidFill>
                <a:latin typeface="Arial Narrow" charset="0"/>
                <a:ea typeface="Arial Narrow" charset="0"/>
                <a:cs typeface="Arial Narrow" charset="0"/>
              </a:rPr>
              <a:t>.</a:t>
            </a:r>
          </a:p>
        </p:txBody>
      </p:sp>
      <p:sp>
        <p:nvSpPr>
          <p:cNvPr id="6" name="Rectangle 5"/>
          <p:cNvSpPr/>
          <p:nvPr/>
        </p:nvSpPr>
        <p:spPr>
          <a:xfrm>
            <a:off x="4314120" y="1603488"/>
            <a:ext cx="3483782" cy="5170646"/>
          </a:xfrm>
          <a:prstGeom prst="rect">
            <a:avLst/>
          </a:prstGeom>
        </p:spPr>
        <p:txBody>
          <a:bodyPr wrap="square">
            <a:spAutoFit/>
          </a:bodyPr>
          <a:lstStyle/>
          <a:p>
            <a:r>
              <a:rPr lang="en-US" sz="1800" b="1" dirty="0">
                <a:solidFill>
                  <a:schemeClr val="tx2">
                    <a:lumMod val="50000"/>
                  </a:schemeClr>
                </a:solidFill>
                <a:latin typeface="Arial Narrow" charset="0"/>
                <a:ea typeface="Arial Narrow" charset="0"/>
                <a:cs typeface="Arial Narrow" charset="0"/>
              </a:rPr>
              <a:t>PACK LEADERSHIP Key Actions</a:t>
            </a:r>
            <a:endParaRPr lang="en-US" sz="1800" dirty="0">
              <a:solidFill>
                <a:schemeClr val="tx2">
                  <a:lumMod val="50000"/>
                </a:schemeClr>
              </a:solidFill>
              <a:latin typeface="Arial Narrow" charset="0"/>
              <a:ea typeface="Arial Narrow" charset="0"/>
              <a:cs typeface="Arial Narrow" charset="0"/>
            </a:endParaRPr>
          </a:p>
          <a:p>
            <a:pPr marL="220799" indent="-220799">
              <a:buFont typeface="Wingdings" panose="05000000000000000000" pitchFamily="2" charset="2"/>
              <a:buChar char="q"/>
            </a:pPr>
            <a:r>
              <a:rPr lang="en-US" sz="1400" dirty="0">
                <a:solidFill>
                  <a:schemeClr val="tx2">
                    <a:lumMod val="50000"/>
                  </a:schemeClr>
                </a:solidFill>
                <a:latin typeface="Arial Narrow" charset="0"/>
                <a:ea typeface="Arial Narrow" charset="0"/>
                <a:cs typeface="Arial Narrow" charset="0"/>
              </a:rPr>
              <a:t>Recruitment Events</a:t>
            </a:r>
          </a:p>
          <a:p>
            <a:pPr marL="574077" lvl="1" indent="-220799">
              <a:buFont typeface="Wingdings" panose="05000000000000000000" pitchFamily="2" charset="2"/>
              <a:buChar char="q"/>
            </a:pPr>
            <a:r>
              <a:rPr lang="en-US" sz="1400" dirty="0">
                <a:solidFill>
                  <a:schemeClr val="tx2">
                    <a:lumMod val="50000"/>
                  </a:schemeClr>
                </a:solidFill>
                <a:latin typeface="Arial Narrow" charset="0"/>
                <a:ea typeface="Arial Narrow" charset="0"/>
                <a:cs typeface="Arial Narrow" charset="0"/>
              </a:rPr>
              <a:t>Join Scout Night Recruitment Event</a:t>
            </a:r>
          </a:p>
          <a:p>
            <a:pPr marL="574077" lvl="1" indent="-220799">
              <a:buFont typeface="Wingdings" panose="05000000000000000000" pitchFamily="2" charset="2"/>
              <a:buChar char="q"/>
            </a:pPr>
            <a:r>
              <a:rPr lang="en-US" sz="1400" dirty="0">
                <a:solidFill>
                  <a:schemeClr val="tx2">
                    <a:lumMod val="50000"/>
                  </a:schemeClr>
                </a:solidFill>
                <a:latin typeface="Arial Narrow" charset="0"/>
                <a:ea typeface="Arial Narrow" charset="0"/>
                <a:cs typeface="Arial Narrow" charset="0"/>
              </a:rPr>
              <a:t>Parent Orientation</a:t>
            </a:r>
          </a:p>
          <a:p>
            <a:pPr marL="574077" lvl="1" indent="-220799">
              <a:buFont typeface="Wingdings" panose="05000000000000000000" pitchFamily="2" charset="2"/>
              <a:buChar char="q"/>
            </a:pPr>
            <a:r>
              <a:rPr lang="en-US" sz="1400" dirty="0">
                <a:solidFill>
                  <a:schemeClr val="tx2">
                    <a:lumMod val="50000"/>
                  </a:schemeClr>
                </a:solidFill>
                <a:latin typeface="Arial Narrow" charset="0"/>
                <a:ea typeface="Arial Narrow" charset="0"/>
                <a:cs typeface="Arial Narrow" charset="0"/>
              </a:rPr>
              <a:t>Second Chance Join Scout Night</a:t>
            </a:r>
          </a:p>
          <a:p>
            <a:pPr marL="220799" indent="-220799">
              <a:buFont typeface="Wingdings" panose="05000000000000000000" pitchFamily="2" charset="2"/>
              <a:buChar char="q"/>
            </a:pPr>
            <a:r>
              <a:rPr lang="en-US" sz="1400" dirty="0">
                <a:solidFill>
                  <a:schemeClr val="tx2">
                    <a:lumMod val="50000"/>
                  </a:schemeClr>
                </a:solidFill>
                <a:latin typeface="Arial Narrow" charset="0"/>
                <a:ea typeface="Arial Narrow" charset="0"/>
                <a:cs typeface="Arial Narrow" charset="0"/>
              </a:rPr>
              <a:t>Active Promotional Tactics</a:t>
            </a:r>
          </a:p>
          <a:p>
            <a:pPr marL="574077" lvl="1" indent="-220799">
              <a:buFont typeface="Wingdings" panose="05000000000000000000" pitchFamily="2" charset="2"/>
              <a:buChar char="q"/>
            </a:pPr>
            <a:r>
              <a:rPr lang="en-US" sz="1400" dirty="0">
                <a:solidFill>
                  <a:schemeClr val="tx2">
                    <a:lumMod val="50000"/>
                  </a:schemeClr>
                </a:solidFill>
                <a:latin typeface="Arial Narrow" charset="0"/>
                <a:ea typeface="Arial Narrow" charset="0"/>
                <a:cs typeface="Arial Narrow" charset="0"/>
              </a:rPr>
              <a:t>Yard Signs at Targeted Locations: __________________________________________________________________</a:t>
            </a:r>
          </a:p>
          <a:p>
            <a:pPr marL="574077" lvl="1" indent="-220799">
              <a:buFont typeface="Wingdings" panose="05000000000000000000" pitchFamily="2" charset="2"/>
              <a:buChar char="q"/>
            </a:pPr>
            <a:r>
              <a:rPr lang="en-US" sz="1400" dirty="0">
                <a:solidFill>
                  <a:schemeClr val="tx2">
                    <a:lumMod val="50000"/>
                  </a:schemeClr>
                </a:solidFill>
                <a:latin typeface="Arial Narrow" charset="0"/>
                <a:ea typeface="Arial Narrow" charset="0"/>
                <a:cs typeface="Arial Narrow" charset="0"/>
              </a:rPr>
              <a:t>Buddy Cards</a:t>
            </a:r>
          </a:p>
          <a:p>
            <a:pPr marL="574077" lvl="1" indent="-220799">
              <a:buFont typeface="Wingdings" panose="05000000000000000000" pitchFamily="2" charset="2"/>
              <a:buChar char="q"/>
            </a:pPr>
            <a:r>
              <a:rPr lang="en-US" sz="1400" dirty="0">
                <a:solidFill>
                  <a:schemeClr val="tx2">
                    <a:lumMod val="50000"/>
                  </a:schemeClr>
                </a:solidFill>
                <a:latin typeface="Arial Narrow" charset="0"/>
                <a:ea typeface="Arial Narrow" charset="0"/>
                <a:cs typeface="Arial Narrow" charset="0"/>
              </a:rPr>
              <a:t>Flyers / Posters</a:t>
            </a:r>
          </a:p>
          <a:p>
            <a:pPr marL="220799" indent="-220799">
              <a:buFont typeface="Wingdings" panose="05000000000000000000" pitchFamily="2" charset="2"/>
              <a:buChar char="q"/>
            </a:pPr>
            <a:r>
              <a:rPr lang="en-US" sz="1400" dirty="0">
                <a:solidFill>
                  <a:schemeClr val="tx2">
                    <a:lumMod val="50000"/>
                  </a:schemeClr>
                </a:solidFill>
                <a:latin typeface="Arial Narrow" charset="0"/>
                <a:ea typeface="Arial Narrow" charset="0"/>
                <a:cs typeface="Arial Narrow" charset="0"/>
              </a:rPr>
              <a:t>Update your </a:t>
            </a:r>
            <a:r>
              <a:rPr lang="en-US" sz="1400" dirty="0" err="1">
                <a:solidFill>
                  <a:schemeClr val="tx2">
                    <a:lumMod val="50000"/>
                  </a:schemeClr>
                </a:solidFill>
                <a:latin typeface="Arial Narrow" charset="0"/>
                <a:ea typeface="Arial Narrow" charset="0"/>
                <a:cs typeface="Arial Narrow" charset="0"/>
              </a:rPr>
              <a:t>BeAScout.org</a:t>
            </a:r>
            <a:r>
              <a:rPr lang="en-US" sz="1400" dirty="0">
                <a:solidFill>
                  <a:schemeClr val="tx2">
                    <a:lumMod val="50000"/>
                  </a:schemeClr>
                </a:solidFill>
                <a:latin typeface="Arial Narrow" charset="0"/>
                <a:ea typeface="Arial Narrow" charset="0"/>
                <a:cs typeface="Arial Narrow" charset="0"/>
              </a:rPr>
              <a:t> Unit Pin &amp; Online Registration</a:t>
            </a:r>
          </a:p>
          <a:p>
            <a:pPr marL="220799" indent="-220799">
              <a:buFont typeface="Wingdings" panose="05000000000000000000" pitchFamily="2" charset="2"/>
              <a:buChar char="q"/>
            </a:pPr>
            <a:r>
              <a:rPr lang="en-US" sz="1400" dirty="0">
                <a:solidFill>
                  <a:schemeClr val="tx2">
                    <a:lumMod val="50000"/>
                  </a:schemeClr>
                </a:solidFill>
                <a:latin typeface="Arial Narrow" charset="0"/>
                <a:ea typeface="Arial Narrow" charset="0"/>
                <a:cs typeface="Arial Narrow" charset="0"/>
              </a:rPr>
              <a:t>Have an up-to-date Pack Calendar</a:t>
            </a:r>
          </a:p>
          <a:p>
            <a:pPr marL="220799" indent="-220799">
              <a:buFont typeface="Wingdings" panose="05000000000000000000" pitchFamily="2" charset="2"/>
              <a:buChar char="q"/>
            </a:pPr>
            <a:r>
              <a:rPr lang="en-US" sz="1400" dirty="0">
                <a:solidFill>
                  <a:schemeClr val="tx2">
                    <a:lumMod val="50000"/>
                  </a:schemeClr>
                </a:solidFill>
                <a:latin typeface="Arial Narrow" charset="0"/>
                <a:ea typeface="Arial Narrow" charset="0"/>
                <a:cs typeface="Arial Narrow" charset="0"/>
              </a:rPr>
              <a:t>School Open House participation</a:t>
            </a:r>
          </a:p>
          <a:p>
            <a:pPr marL="220799" indent="-220799">
              <a:buFont typeface="Wingdings" panose="05000000000000000000" pitchFamily="2" charset="2"/>
              <a:buChar char="q"/>
            </a:pPr>
            <a:endParaRPr lang="en-US" sz="500" dirty="0">
              <a:solidFill>
                <a:schemeClr val="tx2">
                  <a:lumMod val="50000"/>
                </a:schemeClr>
              </a:solidFill>
              <a:latin typeface="Arial Narrow" charset="0"/>
              <a:ea typeface="Arial Narrow" charset="0"/>
              <a:cs typeface="Arial Narrow" charset="0"/>
            </a:endParaRPr>
          </a:p>
          <a:p>
            <a:r>
              <a:rPr lang="en-US" sz="1800" b="1" dirty="0">
                <a:solidFill>
                  <a:schemeClr val="tx2">
                    <a:lumMod val="50000"/>
                  </a:schemeClr>
                </a:solidFill>
                <a:latin typeface="Arial Narrow" charset="0"/>
                <a:ea typeface="Arial Narrow" charset="0"/>
                <a:cs typeface="Arial Narrow" charset="0"/>
              </a:rPr>
              <a:t>DISTRICT LEADERSHIP Key Actions</a:t>
            </a:r>
            <a:endParaRPr lang="en-US" sz="1800" dirty="0">
              <a:solidFill>
                <a:schemeClr val="tx2">
                  <a:lumMod val="50000"/>
                </a:schemeClr>
              </a:solidFill>
              <a:latin typeface="Arial Narrow" charset="0"/>
              <a:ea typeface="Arial Narrow" charset="0"/>
              <a:cs typeface="Arial Narrow" charset="0"/>
            </a:endParaRPr>
          </a:p>
          <a:p>
            <a:pPr marL="220799" indent="-220799">
              <a:buFont typeface="Wingdings" panose="05000000000000000000" pitchFamily="2" charset="2"/>
              <a:buChar char="q"/>
            </a:pPr>
            <a:r>
              <a:rPr lang="en-US" sz="1400" dirty="0">
                <a:solidFill>
                  <a:schemeClr val="tx2">
                    <a:lumMod val="50000"/>
                  </a:schemeClr>
                </a:solidFill>
                <a:latin typeface="Arial Narrow" charset="0"/>
                <a:ea typeface="Arial Narrow" charset="0"/>
                <a:cs typeface="Arial Narrow" charset="0"/>
              </a:rPr>
              <a:t>Principal Visit		 </a:t>
            </a:r>
          </a:p>
          <a:p>
            <a:pPr marL="220799" indent="-220799">
              <a:buFont typeface="Wingdings" panose="05000000000000000000" pitchFamily="2" charset="2"/>
              <a:buChar char="q"/>
            </a:pPr>
            <a:r>
              <a:rPr lang="en-US" sz="1400" dirty="0">
                <a:solidFill>
                  <a:schemeClr val="tx2">
                    <a:lumMod val="50000"/>
                  </a:schemeClr>
                </a:solidFill>
                <a:latin typeface="Arial Narrow" charset="0"/>
                <a:ea typeface="Arial Narrow" charset="0"/>
                <a:cs typeface="Arial Narrow" charset="0"/>
              </a:rPr>
              <a:t>Join Scout Night Flyer (one week prior to JSN)</a:t>
            </a:r>
          </a:p>
          <a:p>
            <a:pPr marL="220799" indent="-220799">
              <a:buFont typeface="Wingdings" panose="05000000000000000000" pitchFamily="2" charset="2"/>
              <a:buChar char="q"/>
            </a:pPr>
            <a:r>
              <a:rPr lang="en-US" sz="1400" dirty="0">
                <a:solidFill>
                  <a:schemeClr val="tx2">
                    <a:lumMod val="50000"/>
                  </a:schemeClr>
                </a:solidFill>
                <a:latin typeface="Arial Narrow" charset="0"/>
                <a:ea typeface="Arial Narrow" charset="0"/>
                <a:cs typeface="Arial Narrow" charset="0"/>
              </a:rPr>
              <a:t>School Talk &amp; Flyer</a:t>
            </a:r>
          </a:p>
          <a:p>
            <a:pPr marL="220799" indent="-220799">
              <a:buFont typeface="Wingdings" panose="05000000000000000000" pitchFamily="2" charset="2"/>
              <a:buChar char="q"/>
            </a:pPr>
            <a:r>
              <a:rPr lang="en-US" sz="1400" dirty="0">
                <a:solidFill>
                  <a:schemeClr val="tx2">
                    <a:lumMod val="50000"/>
                  </a:schemeClr>
                </a:solidFill>
                <a:latin typeface="Arial Narrow" charset="0"/>
                <a:ea typeface="Arial Narrow" charset="0"/>
                <a:cs typeface="Arial Narrow" charset="0"/>
              </a:rPr>
              <a:t>Buddy Cards</a:t>
            </a:r>
          </a:p>
          <a:p>
            <a:pPr marL="220799" indent="-220799">
              <a:buFont typeface="Wingdings" panose="05000000000000000000" pitchFamily="2" charset="2"/>
              <a:buChar char="q"/>
            </a:pPr>
            <a:r>
              <a:rPr lang="en-US" sz="1400" dirty="0">
                <a:solidFill>
                  <a:schemeClr val="tx2">
                    <a:lumMod val="50000"/>
                  </a:schemeClr>
                </a:solidFill>
                <a:latin typeface="Arial Narrow" charset="0"/>
                <a:ea typeface="Arial Narrow" charset="0"/>
                <a:cs typeface="Arial Narrow" charset="0"/>
              </a:rPr>
              <a:t>Yard Signs	</a:t>
            </a:r>
          </a:p>
          <a:p>
            <a:pPr marL="220799" indent="-220799">
              <a:buFont typeface="Wingdings" panose="05000000000000000000" pitchFamily="2" charset="2"/>
              <a:buChar char="q"/>
            </a:pPr>
            <a:endParaRPr lang="en-US" sz="1400" dirty="0">
              <a:solidFill>
                <a:schemeClr val="tx2">
                  <a:lumMod val="50000"/>
                </a:schemeClr>
              </a:solidFill>
              <a:latin typeface="Arial Narrow" charset="0"/>
              <a:ea typeface="Arial Narrow" charset="0"/>
              <a:cs typeface="Arial Narrow" charset="0"/>
            </a:endParaRPr>
          </a:p>
        </p:txBody>
      </p:sp>
      <p:sp>
        <p:nvSpPr>
          <p:cNvPr id="9" name="Rectangle 8"/>
          <p:cNvSpPr/>
          <p:nvPr/>
        </p:nvSpPr>
        <p:spPr>
          <a:xfrm>
            <a:off x="4220005" y="104508"/>
            <a:ext cx="7573065" cy="1446550"/>
          </a:xfrm>
          <a:prstGeom prst="rect">
            <a:avLst/>
          </a:prstGeom>
        </p:spPr>
        <p:txBody>
          <a:bodyPr wrap="square">
            <a:spAutoFit/>
          </a:bodyPr>
          <a:lstStyle/>
          <a:p>
            <a:r>
              <a:rPr lang="en-US" sz="2800" b="1" dirty="0">
                <a:solidFill>
                  <a:schemeClr val="tx2">
                    <a:lumMod val="50000"/>
                  </a:schemeClr>
                </a:solidFill>
                <a:latin typeface="Arial Narrow" charset="0"/>
                <a:ea typeface="Arial Narrow" charset="0"/>
                <a:cs typeface="Arial Narrow" charset="0"/>
              </a:rPr>
              <a:t>Reaching Every Family</a:t>
            </a:r>
            <a:br>
              <a:rPr lang="en-US" sz="2200" b="1" dirty="0">
                <a:solidFill>
                  <a:schemeClr val="tx2">
                    <a:lumMod val="50000"/>
                  </a:schemeClr>
                </a:solidFill>
                <a:latin typeface="Arial Narrow" charset="0"/>
                <a:ea typeface="Arial Narrow" charset="0"/>
                <a:cs typeface="Arial Narrow" charset="0"/>
              </a:rPr>
            </a:br>
            <a:r>
              <a:rPr lang="en-US" sz="400" b="1" dirty="0">
                <a:solidFill>
                  <a:schemeClr val="tx2">
                    <a:lumMod val="50000"/>
                  </a:schemeClr>
                </a:solidFill>
                <a:latin typeface="Arial Narrow" charset="0"/>
                <a:ea typeface="Arial Narrow" charset="0"/>
                <a:cs typeface="Arial Narrow" charset="0"/>
              </a:rPr>
              <a:t>  </a:t>
            </a:r>
          </a:p>
          <a:p>
            <a:r>
              <a:rPr lang="en-US" sz="1400" b="1" dirty="0">
                <a:solidFill>
                  <a:schemeClr val="tx2">
                    <a:lumMod val="50000"/>
                  </a:schemeClr>
                </a:solidFill>
                <a:latin typeface="Arial Narrow" charset="0"/>
                <a:ea typeface="Arial Narrow" charset="0"/>
                <a:cs typeface="Arial Narrow" charset="0"/>
              </a:rPr>
              <a:t>Design a Plan that Shows You Care About Reaching Every Family</a:t>
            </a:r>
          </a:p>
          <a:p>
            <a:r>
              <a:rPr lang="en-US" sz="1400" dirty="0">
                <a:solidFill>
                  <a:schemeClr val="tx2">
                    <a:lumMod val="50000"/>
                  </a:schemeClr>
                </a:solidFill>
                <a:latin typeface="Arial Narrow" charset="0"/>
                <a:ea typeface="Arial Narrow" charset="0"/>
                <a:cs typeface="Arial Narrow" charset="0"/>
              </a:rPr>
              <a:t>We are providing a variety of tools to help you recruit the most Cub Scouts. The more active recruitment methods we use, the more successful we will be. We are looking forward to our partnership with you as we grow Scouting together. Thank you for your support!</a:t>
            </a:r>
          </a:p>
        </p:txBody>
      </p:sp>
      <p:sp>
        <p:nvSpPr>
          <p:cNvPr id="13" name="Rectangle 12"/>
          <p:cNvSpPr/>
          <p:nvPr/>
        </p:nvSpPr>
        <p:spPr>
          <a:xfrm>
            <a:off x="7797902" y="1613846"/>
            <a:ext cx="4059251" cy="4955203"/>
          </a:xfrm>
          <a:prstGeom prst="rect">
            <a:avLst/>
          </a:prstGeom>
        </p:spPr>
        <p:txBody>
          <a:bodyPr wrap="square">
            <a:spAutoFit/>
          </a:bodyPr>
          <a:lstStyle/>
          <a:p>
            <a:r>
              <a:rPr lang="en-US" sz="1800" b="1" dirty="0">
                <a:solidFill>
                  <a:schemeClr val="tx2">
                    <a:lumMod val="50000"/>
                  </a:schemeClr>
                </a:solidFill>
                <a:latin typeface="Arial Narrow" charset="0"/>
                <a:ea typeface="Arial Narrow" charset="0"/>
                <a:cs typeface="Arial Narrow" charset="0"/>
              </a:rPr>
              <a:t>PACK LEADERSHIP &amp; SCOUT FAMILIES </a:t>
            </a:r>
            <a:br>
              <a:rPr lang="en-US" sz="1800" b="1" dirty="0">
                <a:solidFill>
                  <a:schemeClr val="tx2">
                    <a:lumMod val="50000"/>
                  </a:schemeClr>
                </a:solidFill>
                <a:latin typeface="Arial Narrow" charset="0"/>
                <a:ea typeface="Arial Narrow" charset="0"/>
                <a:cs typeface="Arial Narrow" charset="0"/>
              </a:rPr>
            </a:br>
            <a:r>
              <a:rPr lang="en-US" sz="1800" b="1" dirty="0">
                <a:solidFill>
                  <a:schemeClr val="tx2">
                    <a:lumMod val="50000"/>
                  </a:schemeClr>
                </a:solidFill>
                <a:latin typeface="Arial Narrow" charset="0"/>
                <a:ea typeface="Arial Narrow" charset="0"/>
                <a:cs typeface="Arial Narrow" charset="0"/>
              </a:rPr>
              <a:t>Additional Actions</a:t>
            </a:r>
          </a:p>
          <a:p>
            <a:r>
              <a:rPr lang="en-US" sz="1400" b="1" i="1" dirty="0">
                <a:solidFill>
                  <a:schemeClr val="tx2">
                    <a:lumMod val="50000"/>
                  </a:schemeClr>
                </a:solidFill>
                <a:latin typeface="Arial Narrow" charset="0"/>
                <a:ea typeface="Arial Narrow" charset="0"/>
                <a:cs typeface="Arial Narrow" charset="0"/>
              </a:rPr>
              <a:t>Select 2-3 items your pack will commit to this year</a:t>
            </a:r>
          </a:p>
          <a:p>
            <a:pPr marL="220799" indent="-220799">
              <a:buFont typeface="Wingdings" panose="05000000000000000000" pitchFamily="2" charset="2"/>
              <a:buChar char="q"/>
            </a:pPr>
            <a:r>
              <a:rPr lang="en-US" sz="1400" dirty="0">
                <a:solidFill>
                  <a:schemeClr val="tx2">
                    <a:lumMod val="50000"/>
                  </a:schemeClr>
                </a:solidFill>
                <a:latin typeface="Arial Narrow" charset="0"/>
                <a:ea typeface="Arial Narrow" charset="0"/>
                <a:cs typeface="Arial Narrow" charset="0"/>
              </a:rPr>
              <a:t>Uniform Day at School	 </a:t>
            </a:r>
          </a:p>
          <a:p>
            <a:pPr marL="220799" indent="-220799">
              <a:buFont typeface="Wingdings" panose="05000000000000000000" pitchFamily="2" charset="2"/>
              <a:buChar char="q"/>
            </a:pPr>
            <a:r>
              <a:rPr lang="en-US" sz="1400" dirty="0">
                <a:solidFill>
                  <a:schemeClr val="tx2">
                    <a:lumMod val="50000"/>
                  </a:schemeClr>
                </a:solidFill>
                <a:latin typeface="Arial Narrow" charset="0"/>
                <a:ea typeface="Arial Narrow" charset="0"/>
                <a:cs typeface="Arial Narrow" charset="0"/>
              </a:rPr>
              <a:t>PTO / PTA Presentation	</a:t>
            </a:r>
          </a:p>
          <a:p>
            <a:pPr marL="220799" indent="-220799">
              <a:buFont typeface="Wingdings" panose="05000000000000000000" pitchFamily="2" charset="2"/>
              <a:buChar char="q"/>
            </a:pPr>
            <a:r>
              <a:rPr lang="en-US" sz="1400" dirty="0">
                <a:solidFill>
                  <a:schemeClr val="tx2">
                    <a:lumMod val="50000"/>
                  </a:schemeClr>
                </a:solidFill>
                <a:latin typeface="Arial Narrow" charset="0"/>
                <a:ea typeface="Arial Narrow" charset="0"/>
                <a:cs typeface="Arial Narrow" charset="0"/>
              </a:rPr>
              <a:t>School Newsletter		 </a:t>
            </a:r>
          </a:p>
          <a:p>
            <a:pPr marL="220799" indent="-220799">
              <a:buFont typeface="Wingdings" panose="05000000000000000000" pitchFamily="2" charset="2"/>
              <a:buChar char="q"/>
            </a:pPr>
            <a:r>
              <a:rPr lang="en-US" sz="1400" dirty="0">
                <a:solidFill>
                  <a:schemeClr val="tx2">
                    <a:lumMod val="50000"/>
                  </a:schemeClr>
                </a:solidFill>
                <a:latin typeface="Arial Narrow" charset="0"/>
                <a:ea typeface="Arial Narrow" charset="0"/>
                <a:cs typeface="Arial Narrow" charset="0"/>
              </a:rPr>
              <a:t>Peer-to-Peer Recruitment (Buddy Cards)	</a:t>
            </a:r>
          </a:p>
          <a:p>
            <a:pPr marL="220799" indent="-220799">
              <a:buFont typeface="Wingdings" panose="05000000000000000000" pitchFamily="2" charset="2"/>
              <a:buChar char="q"/>
            </a:pPr>
            <a:r>
              <a:rPr lang="en-US" sz="1400" dirty="0">
                <a:solidFill>
                  <a:schemeClr val="tx2">
                    <a:lumMod val="50000"/>
                  </a:schemeClr>
                </a:solidFill>
                <a:latin typeface="Arial Narrow" charset="0"/>
                <a:ea typeface="Arial Narrow" charset="0"/>
                <a:cs typeface="Arial Narrow" charset="0"/>
              </a:rPr>
              <a:t>Call Families Who Dropped from Charter	</a:t>
            </a:r>
          </a:p>
          <a:p>
            <a:pPr marL="220799" indent="-220799">
              <a:buFont typeface="Wingdings" panose="05000000000000000000" pitchFamily="2" charset="2"/>
              <a:buChar char="q"/>
            </a:pPr>
            <a:r>
              <a:rPr lang="en-US" sz="1400" dirty="0">
                <a:solidFill>
                  <a:schemeClr val="tx2">
                    <a:lumMod val="50000"/>
                  </a:schemeClr>
                </a:solidFill>
                <a:latin typeface="Arial Narrow" charset="0"/>
                <a:ea typeface="Arial Narrow" charset="0"/>
                <a:cs typeface="Arial Narrow" charset="0"/>
              </a:rPr>
              <a:t>School Talk at Sunday School / VBS	</a:t>
            </a:r>
          </a:p>
          <a:p>
            <a:pPr marL="220799" indent="-220799">
              <a:buFont typeface="Wingdings" panose="05000000000000000000" pitchFamily="2" charset="2"/>
              <a:buChar char="q"/>
            </a:pPr>
            <a:r>
              <a:rPr lang="en-US" sz="1400" dirty="0">
                <a:solidFill>
                  <a:schemeClr val="tx2">
                    <a:lumMod val="50000"/>
                  </a:schemeClr>
                </a:solidFill>
                <a:latin typeface="Arial Narrow" charset="0"/>
                <a:ea typeface="Arial Narrow" charset="0"/>
                <a:cs typeface="Arial Narrow" charset="0"/>
              </a:rPr>
              <a:t>Community Rally (YMCA, Library, Fire Dept.)</a:t>
            </a:r>
          </a:p>
          <a:p>
            <a:pPr marL="220799" indent="-220799">
              <a:buFont typeface="Wingdings" panose="05000000000000000000" pitchFamily="2" charset="2"/>
              <a:buChar char="q"/>
            </a:pPr>
            <a:r>
              <a:rPr lang="en-US" sz="1400" dirty="0">
                <a:solidFill>
                  <a:schemeClr val="tx2">
                    <a:lumMod val="50000"/>
                  </a:schemeClr>
                </a:solidFill>
                <a:latin typeface="Arial Narrow" charset="0"/>
                <a:ea typeface="Arial Narrow" charset="0"/>
                <a:cs typeface="Arial Narrow" charset="0"/>
              </a:rPr>
              <a:t>Thank Your Principal at your Blue and Gold Banquet</a:t>
            </a:r>
          </a:p>
          <a:p>
            <a:pPr marL="220799" indent="-220799">
              <a:buFont typeface="Wingdings" panose="05000000000000000000" pitchFamily="2" charset="2"/>
              <a:buChar char="q"/>
            </a:pPr>
            <a:r>
              <a:rPr lang="en-US" sz="1400" dirty="0">
                <a:solidFill>
                  <a:schemeClr val="tx2">
                    <a:lumMod val="50000"/>
                  </a:schemeClr>
                </a:solidFill>
                <a:latin typeface="Arial Narrow" charset="0"/>
                <a:ea typeface="Arial Narrow" charset="0"/>
                <a:cs typeface="Arial Narrow" charset="0"/>
              </a:rPr>
              <a:t>Press Release Announcing your Pack’s Join Scout Night</a:t>
            </a:r>
          </a:p>
          <a:p>
            <a:pPr marL="220799" indent="-220799">
              <a:buFont typeface="Wingdings" panose="05000000000000000000" pitchFamily="2" charset="2"/>
              <a:buChar char="q"/>
            </a:pPr>
            <a:r>
              <a:rPr lang="en-US" sz="1400" dirty="0">
                <a:solidFill>
                  <a:schemeClr val="tx2">
                    <a:lumMod val="50000"/>
                  </a:schemeClr>
                </a:solidFill>
                <a:latin typeface="Arial Narrow" charset="0"/>
                <a:ea typeface="Arial Narrow" charset="0"/>
                <a:cs typeface="Arial Narrow" charset="0"/>
              </a:rPr>
              <a:t>Announcements in Church Bulletin</a:t>
            </a:r>
          </a:p>
          <a:p>
            <a:pPr marL="220799" indent="-220799">
              <a:buFont typeface="Wingdings" panose="05000000000000000000" pitchFamily="2" charset="2"/>
              <a:buChar char="q"/>
            </a:pPr>
            <a:r>
              <a:rPr lang="en-US" sz="1400" dirty="0">
                <a:solidFill>
                  <a:schemeClr val="tx2">
                    <a:lumMod val="50000"/>
                  </a:schemeClr>
                </a:solidFill>
                <a:latin typeface="Arial Narrow" charset="0"/>
                <a:ea typeface="Arial Narrow" charset="0"/>
                <a:cs typeface="Arial Narrow" charset="0"/>
              </a:rPr>
              <a:t>Have a Functional Website with your Pack Calendar</a:t>
            </a:r>
          </a:p>
          <a:p>
            <a:pPr marL="220799" indent="-220799">
              <a:buFont typeface="Wingdings" panose="05000000000000000000" pitchFamily="2" charset="2"/>
              <a:buChar char="q"/>
            </a:pPr>
            <a:r>
              <a:rPr lang="en-US" sz="1400" dirty="0">
                <a:solidFill>
                  <a:schemeClr val="tx2">
                    <a:lumMod val="50000"/>
                  </a:schemeClr>
                </a:solidFill>
                <a:latin typeface="Arial Narrow" charset="0"/>
                <a:ea typeface="Arial Narrow" charset="0"/>
                <a:cs typeface="Arial Narrow" charset="0"/>
              </a:rPr>
              <a:t>Post your Packs Join Scout Night on Facebook</a:t>
            </a:r>
          </a:p>
          <a:p>
            <a:pPr marL="220799" indent="-220799">
              <a:buFont typeface="Wingdings" panose="05000000000000000000" pitchFamily="2" charset="2"/>
              <a:buChar char="q"/>
            </a:pPr>
            <a:r>
              <a:rPr lang="en-US" sz="1400" dirty="0">
                <a:solidFill>
                  <a:schemeClr val="tx2">
                    <a:lumMod val="50000"/>
                  </a:schemeClr>
                </a:solidFill>
                <a:latin typeface="Arial Narrow" charset="0"/>
                <a:ea typeface="Arial Narrow" charset="0"/>
                <a:cs typeface="Arial Narrow" charset="0"/>
              </a:rPr>
              <a:t>Bring A Friend to Camp</a:t>
            </a:r>
          </a:p>
          <a:p>
            <a:pPr marL="220799" indent="-220799">
              <a:buFont typeface="Wingdings" panose="05000000000000000000" pitchFamily="2" charset="2"/>
              <a:buChar char="q"/>
            </a:pPr>
            <a:r>
              <a:rPr lang="en-US" sz="1400" dirty="0">
                <a:solidFill>
                  <a:schemeClr val="tx2">
                    <a:lumMod val="50000"/>
                  </a:schemeClr>
                </a:solidFill>
                <a:latin typeface="Arial Narrow" charset="0"/>
                <a:ea typeface="Arial Narrow" charset="0"/>
                <a:cs typeface="Arial Narrow" charset="0"/>
              </a:rPr>
              <a:t>Hang Flyers around Town about your Pack / JSN</a:t>
            </a:r>
          </a:p>
          <a:p>
            <a:pPr marL="220799" indent="-220799">
              <a:buFont typeface="Wingdings" panose="05000000000000000000" pitchFamily="2" charset="2"/>
              <a:buChar char="q"/>
            </a:pPr>
            <a:r>
              <a:rPr lang="en-US" sz="1400" dirty="0">
                <a:solidFill>
                  <a:schemeClr val="tx2">
                    <a:lumMod val="50000"/>
                  </a:schemeClr>
                </a:solidFill>
                <a:latin typeface="Arial Narrow" charset="0"/>
                <a:ea typeface="Arial Narrow" charset="0"/>
                <a:cs typeface="Arial Narrow" charset="0"/>
              </a:rPr>
              <a:t>Open House photo booth</a:t>
            </a:r>
          </a:p>
          <a:p>
            <a:pPr marL="220799" indent="-220799">
              <a:buFont typeface="Wingdings" panose="05000000000000000000" pitchFamily="2" charset="2"/>
              <a:buChar char="q"/>
            </a:pPr>
            <a:r>
              <a:rPr lang="en-US" sz="1400" dirty="0">
                <a:solidFill>
                  <a:schemeClr val="tx2">
                    <a:lumMod val="50000"/>
                  </a:schemeClr>
                </a:solidFill>
                <a:latin typeface="Arial Narrow" charset="0"/>
                <a:ea typeface="Arial Narrow" charset="0"/>
                <a:cs typeface="Arial Narrow" charset="0"/>
              </a:rPr>
              <a:t>Assign someone to be your New Member Coordinator</a:t>
            </a:r>
          </a:p>
          <a:p>
            <a:pPr marL="220799" indent="-220799">
              <a:buFont typeface="Wingdings" panose="05000000000000000000" pitchFamily="2" charset="2"/>
              <a:buChar char="q"/>
            </a:pPr>
            <a:r>
              <a:rPr lang="en-US" sz="1400" dirty="0">
                <a:solidFill>
                  <a:schemeClr val="tx2">
                    <a:lumMod val="50000"/>
                  </a:schemeClr>
                </a:solidFill>
                <a:latin typeface="Arial Narrow" charset="0"/>
                <a:ea typeface="Arial Narrow" charset="0"/>
                <a:cs typeface="Arial Narrow" charset="0"/>
              </a:rPr>
              <a:t>Do a Good Turn for your elementary school</a:t>
            </a:r>
          </a:p>
          <a:p>
            <a:pPr marL="220799" indent="-220799">
              <a:buFont typeface="Wingdings" panose="05000000000000000000" pitchFamily="2" charset="2"/>
              <a:buChar char="q"/>
            </a:pPr>
            <a:endParaRPr lang="en-US" sz="1400" dirty="0">
              <a:solidFill>
                <a:schemeClr val="tx2">
                  <a:lumMod val="50000"/>
                </a:schemeClr>
              </a:solidFill>
              <a:latin typeface="Arial Narrow" charset="0"/>
              <a:ea typeface="Arial Narrow" charset="0"/>
              <a:cs typeface="Arial Narrow" charset="0"/>
            </a:endParaRPr>
          </a:p>
          <a:p>
            <a:endParaRPr lang="en-US" sz="1400" dirty="0">
              <a:solidFill>
                <a:schemeClr val="tx2">
                  <a:lumMod val="50000"/>
                </a:schemeClr>
              </a:solidFill>
              <a:latin typeface="Arial Narrow" charset="0"/>
              <a:ea typeface="Arial Narrow" charset="0"/>
              <a:cs typeface="Arial Narrow" charset="0"/>
            </a:endParaRPr>
          </a:p>
        </p:txBody>
      </p:sp>
      <p:sp>
        <p:nvSpPr>
          <p:cNvPr id="2" name="Rectangle 1"/>
          <p:cNvSpPr/>
          <p:nvPr/>
        </p:nvSpPr>
        <p:spPr>
          <a:xfrm>
            <a:off x="12023679" y="1002091"/>
            <a:ext cx="3406559" cy="1892826"/>
          </a:xfrm>
          <a:prstGeom prst="rect">
            <a:avLst/>
          </a:prstGeom>
        </p:spPr>
        <p:txBody>
          <a:bodyPr wrap="square">
            <a:spAutoFit/>
          </a:bodyPr>
          <a:lstStyle/>
          <a:p>
            <a:pPr algn="just"/>
            <a:r>
              <a:rPr lang="en-US" sz="1300" dirty="0">
                <a:latin typeface="Arial Narrow" panose="020B0606020202030204" pitchFamily="34" charset="0"/>
              </a:rPr>
              <a:t>Use this resource to help recruit more kids. By using all of the recruitment items, your pack will grow. Selecting someone to be responsible for each task will help make small work of recruiting new Cub Scouts. </a:t>
            </a:r>
            <a:r>
              <a:rPr lang="en-US" sz="1300" b="1" dirty="0">
                <a:latin typeface="Arial Narrow" panose="020B0606020202030204" pitchFamily="34" charset="0"/>
              </a:rPr>
              <a:t>Please write the name of the person responsible for each task and an estimated completion date. </a:t>
            </a:r>
            <a:r>
              <a:rPr lang="en-US" sz="1300" dirty="0">
                <a:latin typeface="Arial Narrow" panose="020B0606020202030204" pitchFamily="34" charset="0"/>
              </a:rPr>
              <a:t>Commit to completing all tasks to ensure your success. Utilize the list of key actions and additional actions  to enhance this plan.</a:t>
            </a:r>
          </a:p>
        </p:txBody>
      </p:sp>
      <p:sp>
        <p:nvSpPr>
          <p:cNvPr id="3" name="TextBox 2"/>
          <p:cNvSpPr txBox="1"/>
          <p:nvPr/>
        </p:nvSpPr>
        <p:spPr>
          <a:xfrm>
            <a:off x="12023679" y="101440"/>
            <a:ext cx="3461490" cy="954107"/>
          </a:xfrm>
          <a:prstGeom prst="rect">
            <a:avLst/>
          </a:prstGeom>
          <a:noFill/>
        </p:spPr>
        <p:txBody>
          <a:bodyPr wrap="square" rtlCol="0">
            <a:spAutoFit/>
          </a:bodyPr>
          <a:lstStyle/>
          <a:p>
            <a:pPr algn="ctr"/>
            <a:r>
              <a:rPr lang="en-US" sz="2800" b="1" dirty="0">
                <a:latin typeface="Arial Narrow" panose="020B0606020202030204" pitchFamily="34" charset="0"/>
              </a:rPr>
              <a:t>Step-by-Step Plan: </a:t>
            </a:r>
          </a:p>
          <a:p>
            <a:pPr algn="ctr"/>
            <a:r>
              <a:rPr lang="en-US" sz="2800" b="1" dirty="0">
                <a:latin typeface="Arial Narrow" panose="020B0606020202030204" pitchFamily="34" charset="0"/>
              </a:rPr>
              <a:t>How to Grow Scouting</a:t>
            </a:r>
          </a:p>
        </p:txBody>
      </p:sp>
      <p:sp>
        <p:nvSpPr>
          <p:cNvPr id="5" name="Rectangle 4"/>
          <p:cNvSpPr/>
          <p:nvPr/>
        </p:nvSpPr>
        <p:spPr>
          <a:xfrm>
            <a:off x="12092922" y="3410566"/>
            <a:ext cx="3337316" cy="6786473"/>
          </a:xfrm>
          <a:prstGeom prst="rect">
            <a:avLst/>
          </a:prstGeom>
        </p:spPr>
        <p:txBody>
          <a:bodyPr wrap="square">
            <a:spAutoFit/>
          </a:bodyPr>
          <a:lstStyle/>
          <a:p>
            <a:r>
              <a:rPr lang="en-US" sz="1400" b="1" dirty="0">
                <a:latin typeface="Arial Narrow" panose="020B0606020202030204" pitchFamily="34" charset="0"/>
              </a:rPr>
              <a:t>1.  Develop membership plan with District Executive _____________________________</a:t>
            </a:r>
          </a:p>
          <a:p>
            <a:r>
              <a:rPr lang="en-US" sz="900" b="1" dirty="0">
                <a:latin typeface="Arial Narrow" panose="020B0606020202030204" pitchFamily="34" charset="0"/>
              </a:rPr>
              <a:t> </a:t>
            </a:r>
          </a:p>
          <a:p>
            <a:br>
              <a:rPr lang="en-US" sz="1400" b="1" dirty="0">
                <a:latin typeface="Arial Narrow" panose="020B0606020202030204" pitchFamily="34" charset="0"/>
              </a:rPr>
            </a:br>
            <a:r>
              <a:rPr lang="en-US" sz="1400" b="1" dirty="0">
                <a:latin typeface="Arial Narrow" panose="020B0606020202030204" pitchFamily="34" charset="0"/>
              </a:rPr>
              <a:t>2.  Principal visit with District Executive ______________________________________</a:t>
            </a:r>
          </a:p>
          <a:p>
            <a:endParaRPr lang="en-US" sz="900" b="1" dirty="0">
              <a:latin typeface="Arial Narrow" panose="020B0606020202030204" pitchFamily="34" charset="0"/>
            </a:endParaRPr>
          </a:p>
          <a:p>
            <a:endParaRPr lang="en-US" sz="900" b="1" dirty="0">
              <a:latin typeface="Arial Narrow" panose="020B0606020202030204" pitchFamily="34" charset="0"/>
            </a:endParaRPr>
          </a:p>
          <a:p>
            <a:r>
              <a:rPr lang="en-US" sz="1400" b="1" dirty="0">
                <a:latin typeface="Arial Narrow" panose="020B0606020202030204" pitchFamily="34" charset="0"/>
              </a:rPr>
              <a:t>3.  School Open House participation</a:t>
            </a:r>
          </a:p>
          <a:p>
            <a:r>
              <a:rPr lang="en-US" sz="1400" b="1" dirty="0">
                <a:latin typeface="Arial Narrow" panose="020B0606020202030204" pitchFamily="34" charset="0"/>
              </a:rPr>
              <a:t>______________________________________</a:t>
            </a:r>
          </a:p>
          <a:p>
            <a:endParaRPr lang="en-US" sz="900" b="1" dirty="0">
              <a:latin typeface="Arial Narrow" panose="020B0606020202030204" pitchFamily="34" charset="0"/>
            </a:endParaRPr>
          </a:p>
          <a:p>
            <a:endParaRPr lang="en-US" sz="900" b="1" dirty="0">
              <a:latin typeface="Arial Narrow" panose="020B0606020202030204" pitchFamily="34" charset="0"/>
            </a:endParaRPr>
          </a:p>
          <a:p>
            <a:r>
              <a:rPr lang="en-US" sz="1400" b="1" dirty="0">
                <a:latin typeface="Arial Narrow" panose="020B0606020202030204" pitchFamily="34" charset="0"/>
              </a:rPr>
              <a:t>4.  Join Scouting flyer </a:t>
            </a:r>
            <a:r>
              <a:rPr lang="en-US" sz="1400" dirty="0">
                <a:latin typeface="Arial Narrow" panose="020B0606020202030204" pitchFamily="34" charset="0"/>
              </a:rPr>
              <a:t>(first day flyer) </a:t>
            </a:r>
            <a:r>
              <a:rPr lang="en-US" sz="1400" b="1" dirty="0">
                <a:latin typeface="Arial Narrow" panose="020B0606020202030204" pitchFamily="34" charset="0"/>
              </a:rPr>
              <a:t>sent home during the first week of school</a:t>
            </a:r>
          </a:p>
          <a:p>
            <a:r>
              <a:rPr lang="en-US" sz="1400" b="1" dirty="0">
                <a:latin typeface="Arial Narrow" panose="020B0606020202030204" pitchFamily="34" charset="0"/>
              </a:rPr>
              <a:t>______________________________________</a:t>
            </a:r>
          </a:p>
          <a:p>
            <a:endParaRPr lang="en-US" sz="900" b="1" dirty="0">
              <a:latin typeface="Arial Narrow" panose="020B0606020202030204" pitchFamily="34" charset="0"/>
            </a:endParaRPr>
          </a:p>
          <a:p>
            <a:endParaRPr lang="en-US" sz="900" b="1" dirty="0">
              <a:latin typeface="Arial Narrow" panose="020B0606020202030204" pitchFamily="34" charset="0"/>
            </a:endParaRPr>
          </a:p>
          <a:p>
            <a:r>
              <a:rPr lang="en-US" sz="1400" b="1" dirty="0">
                <a:latin typeface="Arial Narrow" panose="020B0606020202030204" pitchFamily="34" charset="0"/>
              </a:rPr>
              <a:t>5.   School Talk Help: 1-3 days before JSN</a:t>
            </a:r>
          </a:p>
          <a:p>
            <a:r>
              <a:rPr lang="en-US" sz="1400" b="1" dirty="0">
                <a:latin typeface="Arial Narrow" panose="020B0606020202030204" pitchFamily="34" charset="0"/>
              </a:rPr>
              <a:t>______________________________________</a:t>
            </a:r>
          </a:p>
          <a:p>
            <a:endParaRPr lang="en-US" sz="900" b="1" dirty="0">
              <a:latin typeface="Arial Narrow" panose="020B0606020202030204" pitchFamily="34" charset="0"/>
            </a:endParaRPr>
          </a:p>
          <a:p>
            <a:endParaRPr lang="en-US" sz="900" b="1" dirty="0">
              <a:latin typeface="Arial Narrow" panose="020B0606020202030204" pitchFamily="34" charset="0"/>
            </a:endParaRPr>
          </a:p>
          <a:p>
            <a:r>
              <a:rPr lang="en-US" sz="1400" b="1" dirty="0">
                <a:latin typeface="Arial Narrow" panose="020B0606020202030204" pitchFamily="34" charset="0"/>
              </a:rPr>
              <a:t>6.   Parent-to-Parent campaign ______________________________________</a:t>
            </a:r>
            <a:br>
              <a:rPr lang="en-US" sz="1400" b="1" dirty="0">
                <a:latin typeface="Arial Narrow" panose="020B0606020202030204" pitchFamily="34" charset="0"/>
              </a:rPr>
            </a:br>
            <a:endParaRPr lang="en-US" sz="900" b="1" dirty="0">
              <a:latin typeface="Arial Narrow" panose="020B0606020202030204" pitchFamily="34" charset="0"/>
            </a:endParaRPr>
          </a:p>
          <a:p>
            <a:endParaRPr lang="en-US" sz="1400" b="1" dirty="0">
              <a:latin typeface="Arial Narrow" panose="020B0606020202030204" pitchFamily="34" charset="0"/>
            </a:endParaRPr>
          </a:p>
          <a:p>
            <a:r>
              <a:rPr lang="en-US" sz="1400" b="1" dirty="0">
                <a:latin typeface="Arial Narrow" panose="020B0606020202030204" pitchFamily="34" charset="0"/>
              </a:rPr>
              <a:t>7.   Join Scout Night Coordinator ______________________________________</a:t>
            </a:r>
          </a:p>
          <a:p>
            <a:endParaRPr lang="en-US" sz="1400" b="1" dirty="0">
              <a:latin typeface="Arial Narrow" panose="020B0606020202030204" pitchFamily="34" charset="0"/>
            </a:endParaRPr>
          </a:p>
          <a:p>
            <a:endParaRPr lang="en-US" sz="1400" b="1" dirty="0">
              <a:latin typeface="Arial Narrow" panose="020B0606020202030204" pitchFamily="34" charset="0"/>
            </a:endParaRPr>
          </a:p>
          <a:p>
            <a:r>
              <a:rPr lang="en-US" sz="1400" b="1" dirty="0">
                <a:latin typeface="Arial Narrow" panose="020B0606020202030204" pitchFamily="34" charset="0"/>
              </a:rPr>
              <a:t>Additional Actions:</a:t>
            </a:r>
          </a:p>
          <a:p>
            <a:r>
              <a:rPr lang="en-US" sz="1400" b="1" dirty="0">
                <a:latin typeface="Arial Narrow" panose="020B0606020202030204" pitchFamily="34" charset="0"/>
              </a:rPr>
              <a:t>______________________________________</a:t>
            </a:r>
          </a:p>
          <a:p>
            <a:endParaRPr lang="en-US" sz="1400" b="1" dirty="0">
              <a:latin typeface="Arial Narrow" panose="020B0606020202030204" pitchFamily="34" charset="0"/>
            </a:endParaRPr>
          </a:p>
          <a:p>
            <a:r>
              <a:rPr lang="en-US" sz="1400" b="1" dirty="0">
                <a:latin typeface="Arial Narrow" panose="020B0606020202030204" pitchFamily="34" charset="0"/>
              </a:rPr>
              <a:t>______________________________________</a:t>
            </a:r>
          </a:p>
          <a:p>
            <a:pPr marL="228600" indent="-228600">
              <a:buAutoNum type="arabicPeriod" startAt="9"/>
            </a:pPr>
            <a:endParaRPr lang="en-US" sz="900" b="1" dirty="0">
              <a:latin typeface="Arial Narrow" panose="020B0606020202030204" pitchFamily="34" charset="0"/>
            </a:endParaRPr>
          </a:p>
        </p:txBody>
      </p:sp>
      <p:sp>
        <p:nvSpPr>
          <p:cNvPr id="7" name="Rectangle 6"/>
          <p:cNvSpPr/>
          <p:nvPr/>
        </p:nvSpPr>
        <p:spPr>
          <a:xfrm>
            <a:off x="4115958" y="6389990"/>
            <a:ext cx="7840187" cy="969496"/>
          </a:xfrm>
          <a:prstGeom prst="rect">
            <a:avLst/>
          </a:prstGeom>
        </p:spPr>
        <p:txBody>
          <a:bodyPr wrap="square">
            <a:spAutoFit/>
          </a:bodyPr>
          <a:lstStyle/>
          <a:p>
            <a:r>
              <a:rPr lang="en-US" sz="1800" b="1" dirty="0">
                <a:latin typeface="Arial Narrow" panose="020B0606020202030204" pitchFamily="34" charset="0"/>
              </a:rPr>
              <a:t>Our Pack’s Plan to Reach Every Kid in __________________ School throughout 2020.</a:t>
            </a:r>
          </a:p>
          <a:p>
            <a:r>
              <a:rPr lang="en-US" sz="500" dirty="0">
                <a:latin typeface="Arial Narrow" panose="020B0606020202030204" pitchFamily="34" charset="0"/>
              </a:rPr>
              <a:t> </a:t>
            </a:r>
          </a:p>
          <a:p>
            <a:r>
              <a:rPr lang="en-US" sz="1600" b="1" dirty="0">
                <a:latin typeface="Arial Narrow" panose="020B0606020202030204" pitchFamily="34" charset="0"/>
              </a:rPr>
              <a:t>Pack Number: _____________	            	                   Current Members: ________________</a:t>
            </a:r>
          </a:p>
          <a:p>
            <a:endParaRPr lang="en-US" sz="1600" dirty="0">
              <a:latin typeface="Arial Narrow" panose="020B0606020202030204" pitchFamily="34" charset="0"/>
            </a:endParaRPr>
          </a:p>
        </p:txBody>
      </p:sp>
      <p:sp>
        <p:nvSpPr>
          <p:cNvPr id="8" name="Rectangle 7"/>
          <p:cNvSpPr/>
          <p:nvPr/>
        </p:nvSpPr>
        <p:spPr>
          <a:xfrm>
            <a:off x="8156660" y="7210127"/>
            <a:ext cx="3727237" cy="2273379"/>
          </a:xfrm>
          <a:prstGeom prst="rect">
            <a:avLst/>
          </a:prstGeom>
        </p:spPr>
        <p:txBody>
          <a:bodyPr wrap="square">
            <a:spAutoFit/>
          </a:bodyPr>
          <a:lstStyle/>
          <a:p>
            <a:pPr>
              <a:lnSpc>
                <a:spcPct val="150000"/>
              </a:lnSpc>
            </a:pPr>
            <a:r>
              <a:rPr lang="en-US" sz="1400" b="1" dirty="0">
                <a:latin typeface="Arial Narrow" panose="020B0606020202030204" pitchFamily="34" charset="0"/>
              </a:rPr>
              <a:t>Pack Join Scout Night Date: ___________________</a:t>
            </a:r>
          </a:p>
          <a:p>
            <a:pPr>
              <a:lnSpc>
                <a:spcPct val="150000"/>
              </a:lnSpc>
            </a:pPr>
            <a:r>
              <a:rPr lang="en-US" sz="1400" b="1" dirty="0">
                <a:latin typeface="Arial Narrow" panose="020B0606020202030204" pitchFamily="34" charset="0"/>
              </a:rPr>
              <a:t>Parent Orientation Meeting Date: _______________</a:t>
            </a:r>
          </a:p>
          <a:p>
            <a:pPr>
              <a:lnSpc>
                <a:spcPct val="150000"/>
              </a:lnSpc>
            </a:pPr>
            <a:r>
              <a:rPr lang="en-US" sz="1400" b="1" dirty="0">
                <a:latin typeface="Arial Narrow" panose="020B0606020202030204" pitchFamily="34" charset="0"/>
              </a:rPr>
              <a:t>Second Chance Date: ________________________</a:t>
            </a:r>
          </a:p>
          <a:p>
            <a:pPr>
              <a:lnSpc>
                <a:spcPct val="150000"/>
              </a:lnSpc>
            </a:pPr>
            <a:r>
              <a:rPr lang="en-US" sz="800" dirty="0">
                <a:latin typeface="Arial Narrow" panose="020B0606020202030204" pitchFamily="34" charset="0"/>
              </a:rPr>
              <a:t> </a:t>
            </a:r>
          </a:p>
          <a:p>
            <a:pPr>
              <a:lnSpc>
                <a:spcPct val="150000"/>
              </a:lnSpc>
            </a:pPr>
            <a:r>
              <a:rPr lang="en-US" sz="1100" dirty="0">
                <a:latin typeface="Arial Narrow" panose="020B0606020202030204" pitchFamily="34" charset="0"/>
              </a:rPr>
              <a:t>Signed (Cubmaster or Pack Committee Chair)                  Date</a:t>
            </a:r>
            <a:endParaRPr lang="en-US" sz="1200" dirty="0">
              <a:latin typeface="Arial Narrow" panose="020B0606020202030204" pitchFamily="34" charset="0"/>
            </a:endParaRPr>
          </a:p>
          <a:p>
            <a:pPr>
              <a:lnSpc>
                <a:spcPct val="150000"/>
              </a:lnSpc>
            </a:pPr>
            <a:r>
              <a:rPr lang="en-US" sz="600" dirty="0">
                <a:latin typeface="Arial Narrow" panose="020B0606020202030204" pitchFamily="34" charset="0"/>
              </a:rPr>
              <a:t>  </a:t>
            </a:r>
            <a:endParaRPr lang="en-US" sz="900" dirty="0">
              <a:latin typeface="Arial Narrow" panose="020B0606020202030204" pitchFamily="34" charset="0"/>
            </a:endParaRPr>
          </a:p>
          <a:p>
            <a:pPr>
              <a:lnSpc>
                <a:spcPct val="150000"/>
              </a:lnSpc>
            </a:pPr>
            <a:r>
              <a:rPr lang="en-US" sz="1100" dirty="0">
                <a:latin typeface="Arial Narrow" panose="020B0606020202030204" pitchFamily="34" charset="0"/>
              </a:rPr>
              <a:t>Signed (District Executive)                                                 Date</a:t>
            </a:r>
          </a:p>
          <a:p>
            <a:pPr>
              <a:lnSpc>
                <a:spcPct val="150000"/>
              </a:lnSpc>
            </a:pPr>
            <a:r>
              <a:rPr lang="en-US" sz="600" dirty="0">
                <a:latin typeface="Arial Narrow" panose="020B0606020202030204" pitchFamily="34" charset="0"/>
              </a:rPr>
              <a:t> </a:t>
            </a:r>
            <a:br>
              <a:rPr lang="en-US" sz="1100" dirty="0">
                <a:latin typeface="Arial Narrow" panose="020B0606020202030204" pitchFamily="34" charset="0"/>
              </a:rPr>
            </a:br>
            <a:r>
              <a:rPr lang="en-US" sz="1100" dirty="0">
                <a:latin typeface="Arial Narrow" panose="020B0606020202030204" pitchFamily="34" charset="0"/>
              </a:rPr>
              <a:t>Signed (District Membership Chair)                                   Date</a:t>
            </a:r>
          </a:p>
        </p:txBody>
      </p:sp>
      <p:graphicFrame>
        <p:nvGraphicFramePr>
          <p:cNvPr id="10" name="Table 9"/>
          <p:cNvGraphicFramePr>
            <a:graphicFrameLocks noGrp="1"/>
          </p:cNvGraphicFramePr>
          <p:nvPr>
            <p:extLst>
              <p:ext uri="{D42A27DB-BD31-4B8C-83A1-F6EECF244321}">
                <p14:modId xmlns:p14="http://schemas.microsoft.com/office/powerpoint/2010/main" val="1501916431"/>
              </p:ext>
            </p:extLst>
          </p:nvPr>
        </p:nvGraphicFramePr>
        <p:xfrm>
          <a:off x="4219351" y="8020806"/>
          <a:ext cx="3810916" cy="1811838"/>
        </p:xfrm>
        <a:graphic>
          <a:graphicData uri="http://schemas.openxmlformats.org/drawingml/2006/table">
            <a:tbl>
              <a:tblPr firstRow="1" bandRow="1">
                <a:tableStyleId>{5940675A-B579-460E-94D1-54222C63F5DA}</a:tableStyleId>
              </a:tblPr>
              <a:tblGrid>
                <a:gridCol w="725810">
                  <a:extLst>
                    <a:ext uri="{9D8B030D-6E8A-4147-A177-3AD203B41FA5}">
                      <a16:colId xmlns:a16="http://schemas.microsoft.com/office/drawing/2014/main" val="2520010327"/>
                    </a:ext>
                  </a:extLst>
                </a:gridCol>
                <a:gridCol w="1033669">
                  <a:extLst>
                    <a:ext uri="{9D8B030D-6E8A-4147-A177-3AD203B41FA5}">
                      <a16:colId xmlns:a16="http://schemas.microsoft.com/office/drawing/2014/main" val="20000"/>
                    </a:ext>
                  </a:extLst>
                </a:gridCol>
                <a:gridCol w="620202">
                  <a:extLst>
                    <a:ext uri="{9D8B030D-6E8A-4147-A177-3AD203B41FA5}">
                      <a16:colId xmlns:a16="http://schemas.microsoft.com/office/drawing/2014/main" val="20001"/>
                    </a:ext>
                  </a:extLst>
                </a:gridCol>
                <a:gridCol w="636105">
                  <a:extLst>
                    <a:ext uri="{9D8B030D-6E8A-4147-A177-3AD203B41FA5}">
                      <a16:colId xmlns:a16="http://schemas.microsoft.com/office/drawing/2014/main" val="20002"/>
                    </a:ext>
                  </a:extLst>
                </a:gridCol>
                <a:gridCol w="795130">
                  <a:extLst>
                    <a:ext uri="{9D8B030D-6E8A-4147-A177-3AD203B41FA5}">
                      <a16:colId xmlns:a16="http://schemas.microsoft.com/office/drawing/2014/main" val="20003"/>
                    </a:ext>
                  </a:extLst>
                </a:gridCol>
              </a:tblGrid>
              <a:tr h="764610">
                <a:tc>
                  <a:txBody>
                    <a:bodyPr/>
                    <a:lstStyle/>
                    <a:p>
                      <a:pPr marL="0" marR="0" lvl="0" indent="0" algn="ctr" defTabSz="1341150" rtl="0" eaLnBrk="1" fontAlgn="auto" latinLnBrk="0" hangingPunct="1">
                        <a:lnSpc>
                          <a:spcPct val="100000"/>
                        </a:lnSpc>
                        <a:spcBef>
                          <a:spcPts val="0"/>
                        </a:spcBef>
                        <a:spcAft>
                          <a:spcPts val="0"/>
                        </a:spcAft>
                        <a:buClrTx/>
                        <a:buSzTx/>
                        <a:buFontTx/>
                        <a:buNone/>
                        <a:tabLst/>
                        <a:defRPr/>
                      </a:pPr>
                      <a:endParaRPr lang="en-US" sz="1200" b="1" dirty="0">
                        <a:latin typeface="Arial Narrow" panose="020B0606020202030204" pitchFamily="34" charset="0"/>
                      </a:endParaRPr>
                    </a:p>
                  </a:txBody>
                  <a:tcPr anchor="ctr"/>
                </a:tc>
                <a:tc>
                  <a:txBody>
                    <a:bodyPr/>
                    <a:lstStyle/>
                    <a:p>
                      <a:pPr marL="0" marR="0" lvl="0" indent="0" algn="ctr" defTabSz="1341150" rtl="0" eaLnBrk="1" fontAlgn="auto" latinLnBrk="0" hangingPunct="1">
                        <a:lnSpc>
                          <a:spcPct val="100000"/>
                        </a:lnSpc>
                        <a:spcBef>
                          <a:spcPts val="0"/>
                        </a:spcBef>
                        <a:spcAft>
                          <a:spcPts val="0"/>
                        </a:spcAft>
                        <a:buClrTx/>
                        <a:buSzTx/>
                        <a:buFontTx/>
                        <a:buNone/>
                        <a:tabLst/>
                        <a:defRPr/>
                      </a:pPr>
                      <a:r>
                        <a:rPr lang="en-US" sz="1050" b="1" dirty="0">
                          <a:latin typeface="Arial Narrow" panose="020B0606020202030204" pitchFamily="34" charset="0"/>
                        </a:rPr>
                        <a:t>Kindergarteners</a:t>
                      </a:r>
                      <a:endParaRPr lang="en-US" sz="1100" b="1" dirty="0">
                        <a:latin typeface="Arial Narrow" panose="020B0606020202030204" pitchFamily="34" charset="0"/>
                      </a:endParaRPr>
                    </a:p>
                  </a:txBody>
                  <a:tcPr anchor="ctr"/>
                </a:tc>
                <a:tc>
                  <a:txBody>
                    <a:bodyPr/>
                    <a:lstStyle/>
                    <a:p>
                      <a:pPr algn="ctr"/>
                      <a:r>
                        <a:rPr lang="en-US" sz="1050" b="1" dirty="0">
                          <a:latin typeface="Arial Narrow" panose="020B0606020202030204" pitchFamily="34" charset="0"/>
                        </a:rPr>
                        <a:t>1</a:t>
                      </a:r>
                      <a:r>
                        <a:rPr lang="en-US" sz="1050" b="1" baseline="30000" dirty="0">
                          <a:latin typeface="Arial Narrow" panose="020B0606020202030204" pitchFamily="34" charset="0"/>
                        </a:rPr>
                        <a:t>st</a:t>
                      </a:r>
                      <a:r>
                        <a:rPr lang="en-US" sz="1050" b="1" baseline="0" dirty="0">
                          <a:latin typeface="Arial Narrow" panose="020B0606020202030204" pitchFamily="34" charset="0"/>
                        </a:rPr>
                        <a:t> Graders</a:t>
                      </a:r>
                      <a:endParaRPr lang="en-US" sz="1050" b="1" dirty="0">
                        <a:latin typeface="Arial Narrow" panose="020B0606020202030204" pitchFamily="34" charset="0"/>
                      </a:endParaRPr>
                    </a:p>
                  </a:txBody>
                  <a:tcPr anchor="ctr"/>
                </a:tc>
                <a:tc>
                  <a:txBody>
                    <a:bodyPr/>
                    <a:lstStyle/>
                    <a:p>
                      <a:pPr marL="0" marR="0" lvl="0" indent="0" algn="ctr" defTabSz="1341150" rtl="0" eaLnBrk="1" fontAlgn="auto" latinLnBrk="0" hangingPunct="1">
                        <a:lnSpc>
                          <a:spcPct val="100000"/>
                        </a:lnSpc>
                        <a:spcBef>
                          <a:spcPts val="0"/>
                        </a:spcBef>
                        <a:spcAft>
                          <a:spcPts val="0"/>
                        </a:spcAft>
                        <a:buClrTx/>
                        <a:buSzTx/>
                        <a:buFontTx/>
                        <a:buNone/>
                        <a:tabLst/>
                        <a:defRPr/>
                      </a:pPr>
                      <a:r>
                        <a:rPr lang="en-US" sz="1050" b="1" dirty="0">
                          <a:latin typeface="Arial Narrow" panose="020B0606020202030204" pitchFamily="34" charset="0"/>
                        </a:rPr>
                        <a:t>2</a:t>
                      </a:r>
                      <a:r>
                        <a:rPr lang="en-US" sz="1050" b="1" baseline="30000" dirty="0">
                          <a:latin typeface="Arial Narrow" panose="020B0606020202030204" pitchFamily="34" charset="0"/>
                        </a:rPr>
                        <a:t>nd</a:t>
                      </a:r>
                      <a:r>
                        <a:rPr lang="en-US" sz="1050" b="1" baseline="0" dirty="0">
                          <a:latin typeface="Arial Narrow" panose="020B0606020202030204" pitchFamily="34" charset="0"/>
                        </a:rPr>
                        <a:t> – 5</a:t>
                      </a:r>
                      <a:r>
                        <a:rPr lang="en-US" sz="1050" b="1" baseline="30000" dirty="0">
                          <a:latin typeface="Arial Narrow" panose="020B0606020202030204" pitchFamily="34" charset="0"/>
                        </a:rPr>
                        <a:t>th</a:t>
                      </a:r>
                      <a:r>
                        <a:rPr lang="en-US" sz="1050" b="1" baseline="0" dirty="0">
                          <a:latin typeface="Arial Narrow" panose="020B0606020202030204" pitchFamily="34" charset="0"/>
                        </a:rPr>
                        <a:t> Graders</a:t>
                      </a:r>
                      <a:endParaRPr lang="en-US" sz="1050" b="1" dirty="0">
                        <a:latin typeface="Arial Narrow" panose="020B0606020202030204" pitchFamily="34" charset="0"/>
                      </a:endParaRPr>
                    </a:p>
                  </a:txBody>
                  <a:tcPr anchor="ctr"/>
                </a:tc>
                <a:tc>
                  <a:txBody>
                    <a:bodyPr/>
                    <a:lstStyle/>
                    <a:p>
                      <a:pPr marL="0" marR="0" lvl="0" indent="0" algn="ctr" defTabSz="1341150" rtl="0" eaLnBrk="1" fontAlgn="auto" latinLnBrk="0" hangingPunct="1">
                        <a:lnSpc>
                          <a:spcPct val="100000"/>
                        </a:lnSpc>
                        <a:spcBef>
                          <a:spcPts val="0"/>
                        </a:spcBef>
                        <a:spcAft>
                          <a:spcPts val="0"/>
                        </a:spcAft>
                        <a:buClrTx/>
                        <a:buSzTx/>
                        <a:buFontTx/>
                        <a:buNone/>
                        <a:tabLst/>
                        <a:defRPr/>
                      </a:pPr>
                      <a:r>
                        <a:rPr lang="en-US" sz="1100" b="1" dirty="0">
                          <a:latin typeface="Arial Narrow" panose="020B0606020202030204" pitchFamily="34" charset="0"/>
                        </a:rPr>
                        <a:t>Total Cub Scout</a:t>
                      </a:r>
                      <a:r>
                        <a:rPr lang="en-US" sz="1100" b="1" baseline="0" dirty="0">
                          <a:latin typeface="Arial Narrow" panose="020B0606020202030204" pitchFamily="34" charset="0"/>
                        </a:rPr>
                        <a:t> </a:t>
                      </a:r>
                      <a:r>
                        <a:rPr lang="en-US" sz="1000" b="1" baseline="0" dirty="0">
                          <a:latin typeface="Arial Narrow" panose="020B0606020202030204" pitchFamily="34" charset="0"/>
                        </a:rPr>
                        <a:t>Recruitment</a:t>
                      </a:r>
                      <a:r>
                        <a:rPr lang="en-US" sz="1100" b="1" baseline="0" dirty="0">
                          <a:latin typeface="Arial Narrow" panose="020B0606020202030204" pitchFamily="34" charset="0"/>
                        </a:rPr>
                        <a:t> Goal</a:t>
                      </a:r>
                      <a:endParaRPr lang="en-US" sz="1100" b="1" dirty="0">
                        <a:latin typeface="Arial Narrow" panose="020B0606020202030204" pitchFamily="34" charset="0"/>
                      </a:endParaRPr>
                    </a:p>
                  </a:txBody>
                  <a:tcPr anchor="ctr"/>
                </a:tc>
                <a:extLst>
                  <a:ext uri="{0D108BD9-81ED-4DB2-BD59-A6C34878D82A}">
                    <a16:rowId xmlns:a16="http://schemas.microsoft.com/office/drawing/2014/main" val="10000"/>
                  </a:ext>
                </a:extLst>
              </a:tr>
              <a:tr h="538345">
                <a:tc>
                  <a:txBody>
                    <a:bodyPr/>
                    <a:lstStyle/>
                    <a:p>
                      <a:r>
                        <a:rPr lang="en-US" sz="1100" b="1" dirty="0">
                          <a:latin typeface="Arial Narrow" panose="020B0606020202030204" pitchFamily="34" charset="0"/>
                        </a:rPr>
                        <a:t>2019 Recruited</a:t>
                      </a:r>
                    </a:p>
                  </a:txBody>
                  <a:tcPr/>
                </a:tc>
                <a:tc>
                  <a:txBody>
                    <a:bodyPr/>
                    <a:lstStyle/>
                    <a:p>
                      <a:endParaRPr lang="en-US" sz="1400" dirty="0">
                        <a:latin typeface="Arial Narrow" panose="020B0606020202030204" pitchFamily="34" charset="0"/>
                      </a:endParaRPr>
                    </a:p>
                  </a:txBody>
                  <a:tcPr/>
                </a:tc>
                <a:tc>
                  <a:txBody>
                    <a:bodyPr/>
                    <a:lstStyle/>
                    <a:p>
                      <a:endParaRPr lang="en-US" sz="1400" dirty="0">
                        <a:latin typeface="Arial Narrow" panose="020B0606020202030204" pitchFamily="34" charset="0"/>
                      </a:endParaRPr>
                    </a:p>
                  </a:txBody>
                  <a:tcPr/>
                </a:tc>
                <a:tc>
                  <a:txBody>
                    <a:bodyPr/>
                    <a:lstStyle/>
                    <a:p>
                      <a:endParaRPr lang="en-US" sz="1400" dirty="0">
                        <a:latin typeface="Arial Narrow" panose="020B0606020202030204" pitchFamily="34" charset="0"/>
                      </a:endParaRPr>
                    </a:p>
                  </a:txBody>
                  <a:tcPr/>
                </a:tc>
                <a:tc>
                  <a:txBody>
                    <a:bodyPr/>
                    <a:lstStyle/>
                    <a:p>
                      <a:endParaRPr lang="en-US" sz="1400" dirty="0">
                        <a:latin typeface="Arial Narrow" panose="020B0606020202030204" pitchFamily="34" charset="0"/>
                      </a:endParaRPr>
                    </a:p>
                  </a:txBody>
                  <a:tcPr/>
                </a:tc>
                <a:extLst>
                  <a:ext uri="{0D108BD9-81ED-4DB2-BD59-A6C34878D82A}">
                    <a16:rowId xmlns:a16="http://schemas.microsoft.com/office/drawing/2014/main" val="1399154654"/>
                  </a:ext>
                </a:extLst>
              </a:tr>
              <a:tr h="508883">
                <a:tc>
                  <a:txBody>
                    <a:bodyPr/>
                    <a:lstStyle/>
                    <a:p>
                      <a:r>
                        <a:rPr lang="en-US" sz="1100" b="1" dirty="0">
                          <a:latin typeface="Arial Narrow" panose="020B0606020202030204" pitchFamily="34" charset="0"/>
                        </a:rPr>
                        <a:t>2020 Goal to Recruit</a:t>
                      </a:r>
                    </a:p>
                  </a:txBody>
                  <a:tcPr/>
                </a:tc>
                <a:tc>
                  <a:txBody>
                    <a:bodyPr/>
                    <a:lstStyle/>
                    <a:p>
                      <a:endParaRPr lang="en-US" sz="1400" dirty="0">
                        <a:latin typeface="Arial Narrow" panose="020B0606020202030204" pitchFamily="34" charset="0"/>
                      </a:endParaRPr>
                    </a:p>
                  </a:txBody>
                  <a:tcPr/>
                </a:tc>
                <a:tc>
                  <a:txBody>
                    <a:bodyPr/>
                    <a:lstStyle/>
                    <a:p>
                      <a:endParaRPr lang="en-US" sz="1400" dirty="0">
                        <a:latin typeface="Arial Narrow" panose="020B0606020202030204" pitchFamily="34" charset="0"/>
                      </a:endParaRPr>
                    </a:p>
                  </a:txBody>
                  <a:tcPr/>
                </a:tc>
                <a:tc>
                  <a:txBody>
                    <a:bodyPr/>
                    <a:lstStyle/>
                    <a:p>
                      <a:endParaRPr lang="en-US" sz="1400" dirty="0">
                        <a:latin typeface="Arial Narrow" panose="020B0606020202030204" pitchFamily="34" charset="0"/>
                      </a:endParaRPr>
                    </a:p>
                  </a:txBody>
                  <a:tcPr/>
                </a:tc>
                <a:tc>
                  <a:txBody>
                    <a:bodyPr/>
                    <a:lstStyle/>
                    <a:p>
                      <a:endParaRPr lang="en-US" sz="1400" dirty="0">
                        <a:latin typeface="Arial Narrow" panose="020B0606020202030204" pitchFamily="34" charset="0"/>
                      </a:endParaRPr>
                    </a:p>
                  </a:txBody>
                  <a:tcPr/>
                </a:tc>
                <a:extLst>
                  <a:ext uri="{0D108BD9-81ED-4DB2-BD59-A6C34878D82A}">
                    <a16:rowId xmlns:a16="http://schemas.microsoft.com/office/drawing/2014/main" val="10001"/>
                  </a:ext>
                </a:extLst>
              </a:tr>
            </a:tbl>
          </a:graphicData>
        </a:graphic>
      </p:graphicFrame>
      <p:cxnSp>
        <p:nvCxnSpPr>
          <p:cNvPr id="15" name="Straight Connector 14"/>
          <p:cNvCxnSpPr/>
          <p:nvPr/>
        </p:nvCxnSpPr>
        <p:spPr>
          <a:xfrm>
            <a:off x="8243247" y="9226517"/>
            <a:ext cx="3481583" cy="0"/>
          </a:xfrm>
          <a:prstGeom prst="lin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8243247" y="8455491"/>
            <a:ext cx="348158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8232737" y="8839517"/>
            <a:ext cx="348158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12155464" y="4550195"/>
            <a:ext cx="3308704" cy="334707"/>
          </a:xfrm>
          <a:prstGeom prst="rect">
            <a:avLst/>
          </a:prstGeom>
        </p:spPr>
        <p:txBody>
          <a:bodyPr wrap="square">
            <a:spAutoFit/>
          </a:bodyPr>
          <a:lstStyle/>
          <a:p>
            <a:pPr>
              <a:lnSpc>
                <a:spcPct val="150000"/>
              </a:lnSpc>
            </a:pPr>
            <a:r>
              <a:rPr lang="en-US" sz="1050" i="1" dirty="0">
                <a:latin typeface="Arial Narrow" panose="020B0606020202030204" pitchFamily="34" charset="0"/>
              </a:rPr>
              <a:t>Name                                              Estimated Completion Date</a:t>
            </a:r>
          </a:p>
        </p:txBody>
      </p:sp>
      <p:sp>
        <p:nvSpPr>
          <p:cNvPr id="20" name="Rectangle 19"/>
          <p:cNvSpPr/>
          <p:nvPr/>
        </p:nvSpPr>
        <p:spPr>
          <a:xfrm>
            <a:off x="12155464" y="5237887"/>
            <a:ext cx="3308704" cy="346249"/>
          </a:xfrm>
          <a:prstGeom prst="rect">
            <a:avLst/>
          </a:prstGeom>
        </p:spPr>
        <p:txBody>
          <a:bodyPr wrap="square">
            <a:spAutoFit/>
          </a:bodyPr>
          <a:lstStyle/>
          <a:p>
            <a:pPr>
              <a:lnSpc>
                <a:spcPct val="150000"/>
              </a:lnSpc>
            </a:pPr>
            <a:r>
              <a:rPr lang="en-US" sz="1100" i="1" dirty="0">
                <a:latin typeface="Arial Narrow" panose="020B0606020202030204" pitchFamily="34" charset="0"/>
              </a:rPr>
              <a:t>Name                                          Estimated Completion Date</a:t>
            </a:r>
          </a:p>
        </p:txBody>
      </p:sp>
      <p:sp>
        <p:nvSpPr>
          <p:cNvPr id="22" name="Rectangle 21"/>
          <p:cNvSpPr/>
          <p:nvPr/>
        </p:nvSpPr>
        <p:spPr>
          <a:xfrm>
            <a:off x="12859194" y="3771155"/>
            <a:ext cx="3308704" cy="334707"/>
          </a:xfrm>
          <a:prstGeom prst="rect">
            <a:avLst/>
          </a:prstGeom>
        </p:spPr>
        <p:txBody>
          <a:bodyPr wrap="square">
            <a:spAutoFit/>
          </a:bodyPr>
          <a:lstStyle/>
          <a:p>
            <a:pPr>
              <a:lnSpc>
                <a:spcPct val="150000"/>
              </a:lnSpc>
            </a:pPr>
            <a:r>
              <a:rPr lang="en-US" sz="1050" i="1" dirty="0">
                <a:latin typeface="Arial Narrow" panose="020B0606020202030204" pitchFamily="34" charset="0"/>
              </a:rPr>
              <a:t>Name                       Estimated Completion Date</a:t>
            </a:r>
          </a:p>
        </p:txBody>
      </p:sp>
      <p:sp>
        <p:nvSpPr>
          <p:cNvPr id="23" name="Rectangle 22"/>
          <p:cNvSpPr/>
          <p:nvPr/>
        </p:nvSpPr>
        <p:spPr>
          <a:xfrm>
            <a:off x="12107228" y="7576996"/>
            <a:ext cx="3308704" cy="346249"/>
          </a:xfrm>
          <a:prstGeom prst="rect">
            <a:avLst/>
          </a:prstGeom>
        </p:spPr>
        <p:txBody>
          <a:bodyPr wrap="square">
            <a:spAutoFit/>
          </a:bodyPr>
          <a:lstStyle/>
          <a:p>
            <a:pPr>
              <a:lnSpc>
                <a:spcPct val="150000"/>
              </a:lnSpc>
            </a:pPr>
            <a:r>
              <a:rPr lang="en-US" sz="1100" i="1" dirty="0">
                <a:latin typeface="Arial Narrow" panose="020B0606020202030204" pitchFamily="34" charset="0"/>
              </a:rPr>
              <a:t>Name                                           Estimated Completion Date</a:t>
            </a:r>
          </a:p>
        </p:txBody>
      </p:sp>
      <p:sp>
        <p:nvSpPr>
          <p:cNvPr id="24" name="Rectangle 23"/>
          <p:cNvSpPr/>
          <p:nvPr/>
        </p:nvSpPr>
        <p:spPr>
          <a:xfrm>
            <a:off x="12091765" y="6871986"/>
            <a:ext cx="3308704" cy="346249"/>
          </a:xfrm>
          <a:prstGeom prst="rect">
            <a:avLst/>
          </a:prstGeom>
        </p:spPr>
        <p:txBody>
          <a:bodyPr wrap="square">
            <a:spAutoFit/>
          </a:bodyPr>
          <a:lstStyle/>
          <a:p>
            <a:pPr>
              <a:lnSpc>
                <a:spcPct val="150000"/>
              </a:lnSpc>
            </a:pPr>
            <a:r>
              <a:rPr lang="en-US" sz="1100" i="1" dirty="0">
                <a:latin typeface="Arial Narrow" panose="020B0606020202030204" pitchFamily="34" charset="0"/>
              </a:rPr>
              <a:t>Name                                           Estimated Completion Date</a:t>
            </a:r>
          </a:p>
        </p:txBody>
      </p:sp>
      <p:sp>
        <p:nvSpPr>
          <p:cNvPr id="25" name="Rectangle 24"/>
          <p:cNvSpPr/>
          <p:nvPr/>
        </p:nvSpPr>
        <p:spPr>
          <a:xfrm>
            <a:off x="12154307" y="6164555"/>
            <a:ext cx="3308704" cy="346249"/>
          </a:xfrm>
          <a:prstGeom prst="rect">
            <a:avLst/>
          </a:prstGeom>
        </p:spPr>
        <p:txBody>
          <a:bodyPr wrap="square">
            <a:spAutoFit/>
          </a:bodyPr>
          <a:lstStyle/>
          <a:p>
            <a:pPr>
              <a:lnSpc>
                <a:spcPct val="150000"/>
              </a:lnSpc>
            </a:pPr>
            <a:r>
              <a:rPr lang="en-US" sz="1100" i="1" dirty="0">
                <a:latin typeface="Arial Narrow" panose="020B0606020202030204" pitchFamily="34" charset="0"/>
              </a:rPr>
              <a:t>Name                                          Estimated Completion Date</a:t>
            </a:r>
          </a:p>
        </p:txBody>
      </p:sp>
      <p:sp>
        <p:nvSpPr>
          <p:cNvPr id="26" name="Rectangle 25"/>
          <p:cNvSpPr/>
          <p:nvPr/>
        </p:nvSpPr>
        <p:spPr>
          <a:xfrm>
            <a:off x="12113158" y="8358392"/>
            <a:ext cx="3308704" cy="314445"/>
          </a:xfrm>
          <a:prstGeom prst="rect">
            <a:avLst/>
          </a:prstGeom>
        </p:spPr>
        <p:txBody>
          <a:bodyPr wrap="square">
            <a:spAutoFit/>
          </a:bodyPr>
          <a:lstStyle/>
          <a:p>
            <a:pPr>
              <a:lnSpc>
                <a:spcPct val="150000"/>
              </a:lnSpc>
            </a:pPr>
            <a:r>
              <a:rPr lang="en-US" sz="1100" i="1" dirty="0">
                <a:latin typeface="Arial Narrow" panose="020B0606020202030204" pitchFamily="34" charset="0"/>
              </a:rPr>
              <a:t>Name                   	              Estimated Completion Date</a:t>
            </a:r>
          </a:p>
        </p:txBody>
      </p:sp>
      <p:sp>
        <p:nvSpPr>
          <p:cNvPr id="16" name="Rectangle 15"/>
          <p:cNvSpPr/>
          <p:nvPr/>
        </p:nvSpPr>
        <p:spPr>
          <a:xfrm>
            <a:off x="11636342" y="7454549"/>
            <a:ext cx="132323" cy="8158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54329476-AF79-AB43-8655-F7C0A0E9A1D8}"/>
              </a:ext>
            </a:extLst>
          </p:cNvPr>
          <p:cNvSpPr txBox="1"/>
          <p:nvPr/>
        </p:nvSpPr>
        <p:spPr>
          <a:xfrm>
            <a:off x="8156660" y="9483506"/>
            <a:ext cx="3812759" cy="261610"/>
          </a:xfrm>
          <a:prstGeom prst="rect">
            <a:avLst/>
          </a:prstGeom>
          <a:noFill/>
        </p:spPr>
        <p:txBody>
          <a:bodyPr wrap="square" rtlCol="0">
            <a:spAutoFit/>
          </a:bodyPr>
          <a:lstStyle/>
          <a:p>
            <a:r>
              <a:rPr lang="en-US" sz="1100" b="1" dirty="0">
                <a:latin typeface="Arial Narrow" panose="020B0604020202020204" pitchFamily="34" charset="0"/>
                <a:cs typeface="Arial Narrow" panose="020B0604020202020204" pitchFamily="34" charset="0"/>
              </a:rPr>
              <a:t>Pack leaders to receive copy of recruitment plan:</a:t>
            </a:r>
          </a:p>
        </p:txBody>
      </p:sp>
      <p:sp>
        <p:nvSpPr>
          <p:cNvPr id="27" name="TextBox 26">
            <a:extLst>
              <a:ext uri="{FF2B5EF4-FFF2-40B4-BE49-F238E27FC236}">
                <a16:creationId xmlns:a16="http://schemas.microsoft.com/office/drawing/2014/main" id="{E5AFF745-12AE-B542-88F9-4D76A39AFCE7}"/>
              </a:ext>
            </a:extLst>
          </p:cNvPr>
          <p:cNvSpPr txBox="1"/>
          <p:nvPr/>
        </p:nvSpPr>
        <p:spPr>
          <a:xfrm>
            <a:off x="8243247" y="9661036"/>
            <a:ext cx="3799577" cy="253916"/>
          </a:xfrm>
          <a:prstGeom prst="rect">
            <a:avLst/>
          </a:prstGeom>
          <a:noFill/>
        </p:spPr>
        <p:txBody>
          <a:bodyPr wrap="square" rtlCol="0">
            <a:spAutoFit/>
          </a:bodyPr>
          <a:lstStyle/>
          <a:p>
            <a:r>
              <a:rPr lang="en-US" sz="1050" dirty="0">
                <a:latin typeface="Arial Narrow" panose="020B0604020202020204" pitchFamily="34" charset="0"/>
                <a:cs typeface="Arial Narrow" panose="020B0604020202020204" pitchFamily="34" charset="0"/>
              </a:rPr>
              <a:t>___  Key 3          ___  All Den Leaders          ___  All Committee Members</a:t>
            </a:r>
          </a:p>
        </p:txBody>
      </p:sp>
      <p:sp>
        <p:nvSpPr>
          <p:cNvPr id="30" name="TextBox 29">
            <a:extLst>
              <a:ext uri="{FF2B5EF4-FFF2-40B4-BE49-F238E27FC236}">
                <a16:creationId xmlns:a16="http://schemas.microsoft.com/office/drawing/2014/main" id="{CE7FC8A1-BCDC-9943-B0BA-701D94261E7D}"/>
              </a:ext>
            </a:extLst>
          </p:cNvPr>
          <p:cNvSpPr txBox="1"/>
          <p:nvPr/>
        </p:nvSpPr>
        <p:spPr>
          <a:xfrm>
            <a:off x="4207264" y="7123149"/>
            <a:ext cx="3823003" cy="738664"/>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Regular Meeting Information: ________________________________________________________________________________________</a:t>
            </a:r>
          </a:p>
        </p:txBody>
      </p:sp>
      <p:pic>
        <p:nvPicPr>
          <p:cNvPr id="33" name="Picture 32">
            <a:extLst>
              <a:ext uri="{FF2B5EF4-FFF2-40B4-BE49-F238E27FC236}">
                <a16:creationId xmlns:a16="http://schemas.microsoft.com/office/drawing/2014/main" id="{FEF8263B-2D57-2B43-947D-4740D7252795}"/>
              </a:ext>
            </a:extLst>
          </p:cNvPr>
          <p:cNvPicPr>
            <a:picLocks noChangeAspect="1"/>
          </p:cNvPicPr>
          <p:nvPr/>
        </p:nvPicPr>
        <p:blipFill>
          <a:blip r:embed="rId3"/>
          <a:stretch>
            <a:fillRect/>
          </a:stretch>
        </p:blipFill>
        <p:spPr>
          <a:xfrm>
            <a:off x="294076" y="8992382"/>
            <a:ext cx="3524596" cy="640080"/>
          </a:xfrm>
          <a:prstGeom prst="rect">
            <a:avLst/>
          </a:prstGeom>
        </p:spPr>
      </p:pic>
      <p:sp>
        <p:nvSpPr>
          <p:cNvPr id="34" name="TextBox 33">
            <a:extLst>
              <a:ext uri="{FF2B5EF4-FFF2-40B4-BE49-F238E27FC236}">
                <a16:creationId xmlns:a16="http://schemas.microsoft.com/office/drawing/2014/main" id="{2C913556-F226-1E4A-9423-CC871A1C8E11}"/>
              </a:ext>
            </a:extLst>
          </p:cNvPr>
          <p:cNvSpPr txBox="1"/>
          <p:nvPr/>
        </p:nvSpPr>
        <p:spPr>
          <a:xfrm>
            <a:off x="12015372" y="3040714"/>
            <a:ext cx="3461490" cy="369332"/>
          </a:xfrm>
          <a:prstGeom prst="rect">
            <a:avLst/>
          </a:prstGeom>
          <a:noFill/>
        </p:spPr>
        <p:txBody>
          <a:bodyPr wrap="square" rtlCol="0">
            <a:spAutoFit/>
          </a:bodyPr>
          <a:lstStyle/>
          <a:p>
            <a:r>
              <a:rPr lang="en-US" sz="1800" b="1" dirty="0">
                <a:latin typeface="Arial Narrow" panose="020B0606020202030204" pitchFamily="34" charset="0"/>
              </a:rPr>
              <a:t>Who’s on your team?</a:t>
            </a:r>
          </a:p>
        </p:txBody>
      </p:sp>
    </p:spTree>
    <p:extLst>
      <p:ext uri="{BB962C8B-B14F-4D97-AF65-F5344CB8AC3E}">
        <p14:creationId xmlns:p14="http://schemas.microsoft.com/office/powerpoint/2010/main" val="934268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1" y="6441828"/>
            <a:ext cx="7854361" cy="1327727"/>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080125" y="0"/>
            <a:ext cx="3464674" cy="131781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2135742" y="1604415"/>
            <a:ext cx="3346783" cy="8402300"/>
          </a:xfrm>
          <a:prstGeom prst="rect">
            <a:avLst/>
          </a:prstGeom>
          <a:noFill/>
        </p:spPr>
        <p:txBody>
          <a:bodyPr wrap="square" rtlCol="0">
            <a:spAutoFit/>
          </a:bodyPr>
          <a:lstStyle/>
          <a:p>
            <a:endParaRPr lang="en-US" sz="1350" b="1" dirty="0">
              <a:latin typeface="Arial Narrow" panose="020B0606020202030204" pitchFamily="34" charset="0"/>
            </a:endParaRPr>
          </a:p>
          <a:p>
            <a:r>
              <a:rPr lang="en-US" sz="1350" dirty="0">
                <a:latin typeface="Arial Narrow" panose="020B0606020202030204" pitchFamily="34" charset="0"/>
              </a:rPr>
              <a:t>Every kid needs Scouting’s values: life-changing, life-directing character traits, decision making abilities, leadership skills, habits of service to God and service to others. Every kid deserves to experience good in life and to help others find it too. And YOU are the key. Because you give time and effort to Scouting, kids in your pack will have advantages in life they may not otherwise have. Compared to their non-Scout peers, Scouts grow up to:</a:t>
            </a:r>
          </a:p>
          <a:p>
            <a:endParaRPr lang="en-US" sz="1350" dirty="0">
              <a:latin typeface="Arial Narrow" panose="020B0606020202030204" pitchFamily="34" charset="0"/>
            </a:endParaRPr>
          </a:p>
          <a:p>
            <a:pPr marL="171450" indent="-171450">
              <a:buFont typeface="Arial" panose="020B0604020202020204" pitchFamily="34" charset="0"/>
              <a:buChar char="•"/>
            </a:pPr>
            <a:r>
              <a:rPr lang="en-US" sz="1350" b="1" dirty="0">
                <a:latin typeface="Arial Narrow" panose="020B0606020202030204" pitchFamily="34" charset="0"/>
              </a:rPr>
              <a:t>Perform better in school</a:t>
            </a:r>
            <a:r>
              <a:rPr lang="en-US" sz="1350" dirty="0">
                <a:latin typeface="Arial Narrow" panose="020B0606020202030204" pitchFamily="34" charset="0"/>
              </a:rPr>
              <a:t>, graduating from high school and college at a much higher rate</a:t>
            </a:r>
          </a:p>
          <a:p>
            <a:pPr marL="171450" indent="-171450">
              <a:buFont typeface="Arial" panose="020B0604020202020204" pitchFamily="34" charset="0"/>
              <a:buChar char="•"/>
            </a:pPr>
            <a:r>
              <a:rPr lang="en-US" sz="1350" dirty="0">
                <a:latin typeface="Arial Narrow" panose="020B0606020202030204" pitchFamily="34" charset="0"/>
              </a:rPr>
              <a:t>Be more </a:t>
            </a:r>
            <a:r>
              <a:rPr lang="en-US" sz="1350" b="1" dirty="0">
                <a:latin typeface="Arial Narrow" panose="020B0606020202030204" pitchFamily="34" charset="0"/>
              </a:rPr>
              <a:t>financially responsible</a:t>
            </a:r>
            <a:r>
              <a:rPr lang="en-US" sz="1350" dirty="0">
                <a:latin typeface="Arial Narrow" panose="020B0606020202030204" pitchFamily="34" charset="0"/>
              </a:rPr>
              <a:t>, attain higher incomes and ownership</a:t>
            </a:r>
          </a:p>
          <a:p>
            <a:pPr marL="171450" indent="-171450">
              <a:buFont typeface="Arial" panose="020B0604020202020204" pitchFamily="34" charset="0"/>
              <a:buChar char="•"/>
            </a:pPr>
            <a:r>
              <a:rPr lang="en-US" sz="1350" dirty="0">
                <a:latin typeface="Arial Narrow" panose="020B0606020202030204" pitchFamily="34" charset="0"/>
              </a:rPr>
              <a:t>Report higher </a:t>
            </a:r>
            <a:r>
              <a:rPr lang="en-US" sz="1350" b="1" dirty="0">
                <a:latin typeface="Arial Narrow" panose="020B0606020202030204" pitchFamily="34" charset="0"/>
              </a:rPr>
              <a:t>confidence</a:t>
            </a:r>
            <a:r>
              <a:rPr lang="en-US" sz="1350" dirty="0">
                <a:latin typeface="Arial Narrow" panose="020B0606020202030204" pitchFamily="34" charset="0"/>
              </a:rPr>
              <a:t> in their abilities and satisfaction with their lives</a:t>
            </a:r>
          </a:p>
          <a:p>
            <a:pPr marL="171450" indent="-171450">
              <a:buFont typeface="Arial" panose="020B0604020202020204" pitchFamily="34" charset="0"/>
              <a:buChar char="•"/>
            </a:pPr>
            <a:r>
              <a:rPr lang="en-US" sz="1350" dirty="0">
                <a:latin typeface="Arial Narrow" panose="020B0606020202030204" pitchFamily="34" charset="0"/>
              </a:rPr>
              <a:t>Value and </a:t>
            </a:r>
            <a:r>
              <a:rPr lang="en-US" sz="1350" b="1" dirty="0">
                <a:latin typeface="Arial Narrow" panose="020B0606020202030204" pitchFamily="34" charset="0"/>
              </a:rPr>
              <a:t>practice their faith</a:t>
            </a:r>
            <a:r>
              <a:rPr lang="en-US" sz="1350" dirty="0">
                <a:latin typeface="Arial Narrow" panose="020B0606020202030204" pitchFamily="34" charset="0"/>
              </a:rPr>
              <a:t> more consistently</a:t>
            </a:r>
          </a:p>
          <a:p>
            <a:pPr marL="171450" indent="-171450">
              <a:buFont typeface="Arial" panose="020B0604020202020204" pitchFamily="34" charset="0"/>
              <a:buChar char="•"/>
            </a:pPr>
            <a:r>
              <a:rPr lang="en-US" sz="1350" b="1" dirty="0">
                <a:latin typeface="Arial Narrow" panose="020B0606020202030204" pitchFamily="34" charset="0"/>
              </a:rPr>
              <a:t>Give more back to their communities </a:t>
            </a:r>
            <a:r>
              <a:rPr lang="en-US" sz="1350" dirty="0">
                <a:latin typeface="Arial Narrow" panose="020B0606020202030204" pitchFamily="34" charset="0"/>
              </a:rPr>
              <a:t>through acts of service and charitable giving</a:t>
            </a:r>
          </a:p>
          <a:p>
            <a:endParaRPr lang="en-US" sz="1350" dirty="0">
              <a:latin typeface="Arial Narrow" panose="020B0606020202030204" pitchFamily="34" charset="0"/>
            </a:endParaRPr>
          </a:p>
          <a:p>
            <a:r>
              <a:rPr lang="en-US" sz="1350" dirty="0">
                <a:latin typeface="Arial Narrow" panose="020B0606020202030204" pitchFamily="34" charset="0"/>
              </a:rPr>
              <a:t>However, youth will not get all that you and Scouting have to offer if they don’t join. It all starts with giving every kindergarten through fifth grade kid the opportunity to join Cub Scouts. You can reach out to every Cub Scout-aged youth in the community you serve. Your district membership team can help. TOGETHER, we can inform and inspire parents and kids to join your pack and start their journey toward Arrow of Light, Eagle Scout and community leader. They may not know it yet, but they are depending on us to compel them to become Scouts. We must not let them down.</a:t>
            </a:r>
          </a:p>
          <a:p>
            <a:endParaRPr lang="en-US" sz="1350" dirty="0">
              <a:latin typeface="Arial Narrow" panose="020B0606020202030204" pitchFamily="34" charset="0"/>
            </a:endParaRPr>
          </a:p>
          <a:p>
            <a:r>
              <a:rPr lang="en-US" sz="1350" b="1" dirty="0">
                <a:latin typeface="Arial Narrow" panose="020B0606020202030204" pitchFamily="34" charset="0"/>
              </a:rPr>
              <a:t>Melissa Biltz, Council Membership Chair</a:t>
            </a:r>
          </a:p>
          <a:p>
            <a:r>
              <a:rPr lang="en-US" sz="1350" b="1" dirty="0">
                <a:latin typeface="Arial Narrow" panose="020B0606020202030204" pitchFamily="34" charset="0"/>
              </a:rPr>
              <a:t>Boy Scouts of America, Buckeye Council</a:t>
            </a:r>
          </a:p>
          <a:p>
            <a:r>
              <a:rPr lang="en-US" sz="1350" dirty="0" err="1">
                <a:latin typeface="Arial Narrow" panose="020B0606020202030204" pitchFamily="34" charset="0"/>
              </a:rPr>
              <a:t>www.buckeyecouncil.org</a:t>
            </a:r>
            <a:endParaRPr lang="en-US" sz="1350" dirty="0">
              <a:latin typeface="Arial Narrow" panose="020B0606020202030204" pitchFamily="34" charset="0"/>
            </a:endParaRPr>
          </a:p>
        </p:txBody>
      </p:sp>
      <p:pic>
        <p:nvPicPr>
          <p:cNvPr id="1028" name="Picture 4"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6131" t="32745"/>
          <a:stretch/>
        </p:blipFill>
        <p:spPr bwMode="auto">
          <a:xfrm>
            <a:off x="7798156" y="7931078"/>
            <a:ext cx="1681014" cy="2116566"/>
          </a:xfrm>
          <a:prstGeom prst="rect">
            <a:avLst/>
          </a:prstGeom>
          <a:noFill/>
          <a:effectLst>
            <a:outerShdw blurRad="50800" dist="50800" dir="5400000" algn="ctr" rotWithShape="0">
              <a:srgbClr val="000000">
                <a:alpha val="3000"/>
              </a:srgbClr>
            </a:outerShdw>
          </a:effectLst>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rotWithShape="1">
          <a:blip r:embed="rId3"/>
          <a:srcRect l="2317" t="46472" b="5455"/>
          <a:stretch/>
        </p:blipFill>
        <p:spPr>
          <a:xfrm>
            <a:off x="9356008" y="8982074"/>
            <a:ext cx="1834215" cy="1066801"/>
          </a:xfrm>
          <a:prstGeom prst="rect">
            <a:avLst/>
          </a:prstGeom>
        </p:spPr>
      </p:pic>
      <p:pic>
        <p:nvPicPr>
          <p:cNvPr id="9" name="Picture 8"/>
          <p:cNvPicPr>
            <a:picLocks noChangeAspect="1"/>
          </p:cNvPicPr>
          <p:nvPr/>
        </p:nvPicPr>
        <p:blipFill rotWithShape="1">
          <a:blip r:embed="rId3"/>
          <a:srcRect l="2317" t="46472" b="5455"/>
          <a:stretch/>
        </p:blipFill>
        <p:spPr>
          <a:xfrm>
            <a:off x="9368094" y="7933092"/>
            <a:ext cx="1834215" cy="1066801"/>
          </a:xfrm>
          <a:prstGeom prst="rect">
            <a:avLst/>
          </a:prstGeom>
        </p:spPr>
      </p:pic>
      <p:pic>
        <p:nvPicPr>
          <p:cNvPr id="10" name="Picture 9"/>
          <p:cNvPicPr>
            <a:picLocks noChangeAspect="1"/>
          </p:cNvPicPr>
          <p:nvPr/>
        </p:nvPicPr>
        <p:blipFill rotWithShape="1">
          <a:blip r:embed="rId3"/>
          <a:srcRect l="2318" t="46472" r="21748" b="5455"/>
          <a:stretch/>
        </p:blipFill>
        <p:spPr>
          <a:xfrm>
            <a:off x="10608788" y="8980060"/>
            <a:ext cx="1477078" cy="1068815"/>
          </a:xfrm>
          <a:prstGeom prst="rect">
            <a:avLst/>
          </a:prstGeom>
        </p:spPr>
      </p:pic>
      <p:pic>
        <p:nvPicPr>
          <p:cNvPr id="11" name="Picture 10"/>
          <p:cNvPicPr>
            <a:picLocks noChangeAspect="1"/>
          </p:cNvPicPr>
          <p:nvPr/>
        </p:nvPicPr>
        <p:blipFill rotWithShape="1">
          <a:blip r:embed="rId3"/>
          <a:srcRect l="2317" t="46472" r="22249" b="5455"/>
          <a:stretch/>
        </p:blipFill>
        <p:spPr>
          <a:xfrm>
            <a:off x="10620873" y="7931078"/>
            <a:ext cx="1464729" cy="1066801"/>
          </a:xfrm>
          <a:prstGeom prst="rect">
            <a:avLst/>
          </a:prstGeom>
        </p:spPr>
      </p:pic>
      <p:sp>
        <p:nvSpPr>
          <p:cNvPr id="6" name="TextBox 5"/>
          <p:cNvSpPr txBox="1"/>
          <p:nvPr/>
        </p:nvSpPr>
        <p:spPr>
          <a:xfrm>
            <a:off x="7741948" y="8464478"/>
            <a:ext cx="4523921" cy="1446550"/>
          </a:xfrm>
          <a:prstGeom prst="rect">
            <a:avLst/>
          </a:prstGeom>
          <a:noFill/>
        </p:spPr>
        <p:txBody>
          <a:bodyPr wrap="square" rtlCol="0">
            <a:spAutoFit/>
          </a:bodyPr>
          <a:lstStyle/>
          <a:p>
            <a:pPr algn="ctr"/>
            <a:r>
              <a:rPr lang="en-US" sz="2000" dirty="0">
                <a:solidFill>
                  <a:srgbClr val="FFC000"/>
                </a:solidFill>
                <a:latin typeface="Georgia" panose="02040502050405020303" pitchFamily="18" charset="0"/>
                <a:cs typeface="Arial" panose="020B0604020202020204" pitchFamily="34" charset="0"/>
              </a:rPr>
              <a:t> </a:t>
            </a:r>
          </a:p>
          <a:p>
            <a:pPr algn="ctr"/>
            <a:r>
              <a:rPr lang="en-US" sz="3600" dirty="0">
                <a:solidFill>
                  <a:srgbClr val="FFC000"/>
                </a:solidFill>
                <a:latin typeface="Georgia" panose="02040502050405020303" pitchFamily="18" charset="0"/>
                <a:cs typeface="Arial" panose="020B0604020202020204" pitchFamily="34" charset="0"/>
              </a:rPr>
              <a:t>CUB SCOUT</a:t>
            </a:r>
          </a:p>
          <a:p>
            <a:pPr algn="ctr"/>
            <a:r>
              <a:rPr lang="en-US" sz="3200" dirty="0">
                <a:solidFill>
                  <a:srgbClr val="FFC000"/>
                </a:solidFill>
                <a:latin typeface="Georgia" panose="02040502050405020303" pitchFamily="18" charset="0"/>
                <a:cs typeface="Arial" panose="020B0604020202020204" pitchFamily="34" charset="0"/>
              </a:rPr>
              <a:t>GROWTH PLAN</a:t>
            </a:r>
          </a:p>
        </p:txBody>
      </p:sp>
      <p:sp>
        <p:nvSpPr>
          <p:cNvPr id="12" name="Rectangle 11"/>
          <p:cNvSpPr/>
          <p:nvPr/>
        </p:nvSpPr>
        <p:spPr>
          <a:xfrm>
            <a:off x="7841915" y="7815873"/>
            <a:ext cx="4423954" cy="1107996"/>
          </a:xfrm>
          <a:prstGeom prst="rect">
            <a:avLst/>
          </a:prstGeom>
        </p:spPr>
        <p:txBody>
          <a:bodyPr wrap="square">
            <a:spAutoFit/>
          </a:bodyPr>
          <a:lstStyle/>
          <a:p>
            <a:pPr algn="ctr"/>
            <a:r>
              <a:rPr lang="en-US" sz="6600" spc="300" dirty="0">
                <a:solidFill>
                  <a:srgbClr val="FFC000"/>
                </a:solidFill>
                <a:latin typeface="Georgia" panose="02040502050405020303" pitchFamily="18" charset="0"/>
                <a:cs typeface="Arial" panose="020B0604020202020204" pitchFamily="34" charset="0"/>
              </a:rPr>
              <a:t>2020</a:t>
            </a:r>
            <a:endParaRPr lang="en-US" sz="4800" spc="300" dirty="0">
              <a:latin typeface="Georgia" panose="02040502050405020303" pitchFamily="18" charset="0"/>
              <a:cs typeface="Arial" panose="020B0604020202020204" pitchFamily="34" charset="0"/>
            </a:endParaRPr>
          </a:p>
        </p:txBody>
      </p:sp>
      <p:sp>
        <p:nvSpPr>
          <p:cNvPr id="13" name="Rectangle 12"/>
          <p:cNvSpPr/>
          <p:nvPr/>
        </p:nvSpPr>
        <p:spPr>
          <a:xfrm>
            <a:off x="12116740" y="-33591"/>
            <a:ext cx="3365785" cy="1384995"/>
          </a:xfrm>
          <a:prstGeom prst="rect">
            <a:avLst/>
          </a:prstGeom>
        </p:spPr>
        <p:txBody>
          <a:bodyPr wrap="square">
            <a:spAutoFit/>
          </a:bodyPr>
          <a:lstStyle/>
          <a:p>
            <a:pPr algn="ctr"/>
            <a:r>
              <a:rPr lang="en-US" sz="2800" b="1" dirty="0">
                <a:solidFill>
                  <a:schemeClr val="bg1"/>
                </a:solidFill>
                <a:latin typeface="Arial Narrow" panose="020B0606020202030204" pitchFamily="34" charset="0"/>
              </a:rPr>
              <a:t>The Scouting Adventure </a:t>
            </a:r>
          </a:p>
          <a:p>
            <a:pPr algn="ctr"/>
            <a:r>
              <a:rPr lang="en-US" sz="2800" b="1" dirty="0">
                <a:solidFill>
                  <a:schemeClr val="bg1"/>
                </a:solidFill>
                <a:latin typeface="Arial Narrow" panose="020B0606020202030204" pitchFamily="34" charset="0"/>
              </a:rPr>
              <a:t>Begins with You!</a:t>
            </a:r>
          </a:p>
        </p:txBody>
      </p:sp>
      <p:sp>
        <p:nvSpPr>
          <p:cNvPr id="14" name="Rectangle 13"/>
          <p:cNvSpPr/>
          <p:nvPr/>
        </p:nvSpPr>
        <p:spPr>
          <a:xfrm>
            <a:off x="71423" y="19749"/>
            <a:ext cx="7557785" cy="646331"/>
          </a:xfrm>
          <a:prstGeom prst="rect">
            <a:avLst/>
          </a:prstGeom>
        </p:spPr>
        <p:txBody>
          <a:bodyPr wrap="square">
            <a:spAutoFit/>
          </a:bodyPr>
          <a:lstStyle/>
          <a:p>
            <a:pPr algn="ctr"/>
            <a:r>
              <a:rPr lang="en-US" sz="3600" b="1" dirty="0">
                <a:solidFill>
                  <a:schemeClr val="accent1">
                    <a:lumMod val="50000"/>
                  </a:schemeClr>
                </a:solidFill>
                <a:latin typeface="Arial Narrow" panose="020B0606020202030204" pitchFamily="34" charset="0"/>
              </a:rPr>
              <a:t>2020 Lion &amp; Tiger Hunt</a:t>
            </a:r>
          </a:p>
        </p:txBody>
      </p:sp>
      <p:sp>
        <p:nvSpPr>
          <p:cNvPr id="8" name="Rectangle 7"/>
          <p:cNvSpPr/>
          <p:nvPr/>
        </p:nvSpPr>
        <p:spPr>
          <a:xfrm>
            <a:off x="2134177" y="775436"/>
            <a:ext cx="5584878" cy="2739211"/>
          </a:xfrm>
          <a:prstGeom prst="rect">
            <a:avLst/>
          </a:prstGeom>
        </p:spPr>
        <p:txBody>
          <a:bodyPr wrap="square">
            <a:spAutoFit/>
          </a:bodyPr>
          <a:lstStyle/>
          <a:p>
            <a:pPr algn="ctr"/>
            <a:r>
              <a:rPr lang="en-US" sz="1600" b="1" dirty="0">
                <a:solidFill>
                  <a:schemeClr val="accent1">
                    <a:lumMod val="50000"/>
                  </a:schemeClr>
                </a:solidFill>
                <a:latin typeface="Arial Narrow" panose="020B0606020202030204" pitchFamily="34" charset="0"/>
              </a:rPr>
              <a:t>- LIONS -</a:t>
            </a:r>
          </a:p>
          <a:p>
            <a:pPr marL="285750" indent="-285750">
              <a:buFont typeface="Wingdings" panose="05000000000000000000" pitchFamily="2" charset="2"/>
              <a:buChar char="q"/>
            </a:pPr>
            <a:r>
              <a:rPr lang="en-US" sz="1400" dirty="0">
                <a:solidFill>
                  <a:schemeClr val="accent1">
                    <a:lumMod val="50000"/>
                  </a:schemeClr>
                </a:solidFill>
                <a:latin typeface="Arial Narrow" panose="020B0606020202030204" pitchFamily="34" charset="0"/>
              </a:rPr>
              <a:t>Recruit the best Lion Den Leader(s) by May 15</a:t>
            </a:r>
          </a:p>
          <a:p>
            <a:pPr marL="285750" indent="-285750">
              <a:buFont typeface="Wingdings" panose="05000000000000000000" pitchFamily="2" charset="2"/>
              <a:buChar char="q"/>
            </a:pPr>
            <a:r>
              <a:rPr lang="en-US" sz="1400" dirty="0">
                <a:solidFill>
                  <a:schemeClr val="accent1">
                    <a:lumMod val="50000"/>
                  </a:schemeClr>
                </a:solidFill>
                <a:latin typeface="Arial Narrow" panose="020B0606020202030204" pitchFamily="34" charset="0"/>
              </a:rPr>
              <a:t>Set up a recruitment table at incoming Kindergarten registrations in the spring</a:t>
            </a:r>
          </a:p>
          <a:p>
            <a:endParaRPr lang="en-US" sz="1400" dirty="0">
              <a:solidFill>
                <a:schemeClr val="accent1">
                  <a:lumMod val="50000"/>
                </a:schemeClr>
              </a:solidFill>
              <a:latin typeface="Arial Narrow" panose="020B0606020202030204" pitchFamily="34" charset="0"/>
            </a:endParaRPr>
          </a:p>
          <a:p>
            <a:pPr algn="ctr"/>
            <a:r>
              <a:rPr lang="en-US" sz="1600" b="1" dirty="0">
                <a:solidFill>
                  <a:schemeClr val="accent1">
                    <a:lumMod val="50000"/>
                  </a:schemeClr>
                </a:solidFill>
                <a:latin typeface="Arial Narrow" panose="020B0606020202030204" pitchFamily="34" charset="0"/>
              </a:rPr>
              <a:t>- TIGERS -</a:t>
            </a:r>
          </a:p>
          <a:p>
            <a:pPr marL="285750" indent="-285750">
              <a:buFont typeface="Wingdings" panose="05000000000000000000" pitchFamily="2" charset="2"/>
              <a:buChar char="q"/>
            </a:pPr>
            <a:r>
              <a:rPr lang="en-US" sz="1400" dirty="0">
                <a:solidFill>
                  <a:schemeClr val="accent1">
                    <a:lumMod val="50000"/>
                  </a:schemeClr>
                </a:solidFill>
                <a:latin typeface="Arial Narrow" panose="020B0606020202030204" pitchFamily="34" charset="0"/>
              </a:rPr>
              <a:t>Join Scout Night flyer sent home one week before Join Scout Night</a:t>
            </a:r>
          </a:p>
          <a:p>
            <a:pPr marL="285750" indent="-285750">
              <a:buFont typeface="Wingdings" panose="05000000000000000000" pitchFamily="2" charset="2"/>
              <a:buChar char="q"/>
            </a:pPr>
            <a:r>
              <a:rPr lang="en-US" sz="1400" dirty="0">
                <a:solidFill>
                  <a:schemeClr val="accent1">
                    <a:lumMod val="50000"/>
                  </a:schemeClr>
                </a:solidFill>
                <a:latin typeface="Arial Narrow" panose="020B0606020202030204" pitchFamily="34" charset="0"/>
              </a:rPr>
              <a:t>Conduct school talks to current kindergarteners</a:t>
            </a:r>
          </a:p>
          <a:p>
            <a:pPr marL="285750" indent="-285750">
              <a:buFont typeface="Wingdings" panose="05000000000000000000" pitchFamily="2" charset="2"/>
              <a:buChar char="q"/>
            </a:pPr>
            <a:r>
              <a:rPr lang="en-US" sz="1400" dirty="0">
                <a:solidFill>
                  <a:schemeClr val="accent1">
                    <a:lumMod val="50000"/>
                  </a:schemeClr>
                </a:solidFill>
                <a:latin typeface="Arial Narrow" panose="020B0606020202030204" pitchFamily="34" charset="0"/>
              </a:rPr>
              <a:t>Hold Join Scout Night Recruitment event by May 15</a:t>
            </a:r>
          </a:p>
          <a:p>
            <a:pPr marL="285750" indent="-285750">
              <a:buFont typeface="Wingdings" panose="05000000000000000000" pitchFamily="2" charset="2"/>
              <a:buChar char="q"/>
            </a:pPr>
            <a:r>
              <a:rPr lang="en-US" sz="1400" dirty="0">
                <a:solidFill>
                  <a:schemeClr val="accent1">
                    <a:lumMod val="50000"/>
                  </a:schemeClr>
                </a:solidFill>
                <a:latin typeface="Arial Narrow" panose="020B0606020202030204" pitchFamily="34" charset="0"/>
              </a:rPr>
              <a:t>Recruit and train the best Tiger Den Leader by May 31</a:t>
            </a:r>
          </a:p>
          <a:p>
            <a:pPr marL="285750" indent="-285750">
              <a:buFont typeface="Wingdings" panose="05000000000000000000" pitchFamily="2" charset="2"/>
              <a:buChar char="q"/>
            </a:pPr>
            <a:r>
              <a:rPr lang="en-US" sz="1400" dirty="0">
                <a:solidFill>
                  <a:schemeClr val="accent1">
                    <a:lumMod val="50000"/>
                  </a:schemeClr>
                </a:solidFill>
                <a:latin typeface="Arial Narrow" panose="020B0606020202030204" pitchFamily="34" charset="0"/>
              </a:rPr>
              <a:t>Conduct a Parent Orientation and Day Camp Info session one week after Join Scout Night</a:t>
            </a:r>
          </a:p>
          <a:p>
            <a:pPr marL="285750" indent="-285750">
              <a:buFont typeface="Wingdings" panose="05000000000000000000" pitchFamily="2" charset="2"/>
              <a:buChar char="q"/>
            </a:pPr>
            <a:r>
              <a:rPr lang="en-US" sz="1400" dirty="0">
                <a:solidFill>
                  <a:schemeClr val="accent1">
                    <a:lumMod val="50000"/>
                  </a:schemeClr>
                </a:solidFill>
                <a:latin typeface="Arial Narrow" panose="020B0606020202030204" pitchFamily="34" charset="0"/>
              </a:rPr>
              <a:t>Ensure Tiger den is meeting 2-3 times a month during the summer</a:t>
            </a:r>
          </a:p>
        </p:txBody>
      </p:sp>
      <p:sp>
        <p:nvSpPr>
          <p:cNvPr id="20" name="Rectangle 19"/>
          <p:cNvSpPr/>
          <p:nvPr/>
        </p:nvSpPr>
        <p:spPr>
          <a:xfrm>
            <a:off x="0" y="6475851"/>
            <a:ext cx="7854361" cy="646331"/>
          </a:xfrm>
          <a:prstGeom prst="rect">
            <a:avLst/>
          </a:prstGeom>
        </p:spPr>
        <p:txBody>
          <a:bodyPr wrap="square">
            <a:spAutoFit/>
          </a:bodyPr>
          <a:lstStyle/>
          <a:p>
            <a:pPr algn="ctr"/>
            <a:r>
              <a:rPr lang="en-US" sz="3600" b="1" dirty="0">
                <a:solidFill>
                  <a:schemeClr val="bg1"/>
                </a:solidFill>
                <a:latin typeface="Arial Narrow" panose="020B0606020202030204" pitchFamily="34" charset="0"/>
              </a:rPr>
              <a:t>Delivering the Promise</a:t>
            </a:r>
          </a:p>
        </p:txBody>
      </p:sp>
      <p:sp>
        <p:nvSpPr>
          <p:cNvPr id="22" name="TextBox 21"/>
          <p:cNvSpPr txBox="1"/>
          <p:nvPr/>
        </p:nvSpPr>
        <p:spPr>
          <a:xfrm>
            <a:off x="71423" y="7770787"/>
            <a:ext cx="7726732" cy="2677656"/>
          </a:xfrm>
          <a:prstGeom prst="rect">
            <a:avLst/>
          </a:prstGeom>
          <a:noFill/>
        </p:spPr>
        <p:txBody>
          <a:bodyPr wrap="square" numCol="2" rtlCol="0">
            <a:spAutoFit/>
          </a:bodyPr>
          <a:lstStyle/>
          <a:p>
            <a:r>
              <a:rPr lang="en-US" sz="1200" dirty="0">
                <a:solidFill>
                  <a:schemeClr val="accent5">
                    <a:lumMod val="50000"/>
                  </a:schemeClr>
                </a:solidFill>
                <a:latin typeface="Arial Narrow" panose="020B0606020202030204" pitchFamily="34" charset="0"/>
              </a:rPr>
              <a:t>Does your pack attend and promote</a:t>
            </a:r>
            <a:r>
              <a:rPr lang="en-US" sz="1200" b="1" dirty="0">
                <a:solidFill>
                  <a:schemeClr val="accent5">
                    <a:lumMod val="50000"/>
                  </a:schemeClr>
                </a:solidFill>
                <a:latin typeface="Arial Narrow" panose="020B0606020202030204" pitchFamily="34" charset="0"/>
              </a:rPr>
              <a:t> </a:t>
            </a:r>
            <a:r>
              <a:rPr lang="en-US" sz="1200" dirty="0">
                <a:solidFill>
                  <a:schemeClr val="accent5">
                    <a:lumMod val="50000"/>
                  </a:schemeClr>
                </a:solidFill>
                <a:latin typeface="Arial Narrow" panose="020B0606020202030204" pitchFamily="34" charset="0"/>
              </a:rPr>
              <a:t>Day Camp or Cub Scout Summer Camp?</a:t>
            </a:r>
          </a:p>
          <a:p>
            <a:pPr marL="800100" lvl="1" indent="-342900">
              <a:buFont typeface="Wingdings" panose="05000000000000000000" pitchFamily="2" charset="2"/>
              <a:buChar char="q"/>
            </a:pPr>
            <a:r>
              <a:rPr lang="en-US" sz="1200" dirty="0">
                <a:solidFill>
                  <a:schemeClr val="accent5">
                    <a:lumMod val="50000"/>
                  </a:schemeClr>
                </a:solidFill>
                <a:latin typeface="Arial Narrow" panose="020B0606020202030204" pitchFamily="34" charset="0"/>
              </a:rPr>
              <a:t>YES</a:t>
            </a:r>
          </a:p>
          <a:p>
            <a:pPr marL="800100" lvl="1" indent="-342900">
              <a:buFont typeface="Wingdings" panose="05000000000000000000" pitchFamily="2" charset="2"/>
              <a:buChar char="q"/>
            </a:pPr>
            <a:r>
              <a:rPr lang="en-US" sz="1200" dirty="0">
                <a:solidFill>
                  <a:schemeClr val="accent5">
                    <a:lumMod val="50000"/>
                  </a:schemeClr>
                </a:solidFill>
                <a:latin typeface="Arial Narrow" panose="020B0606020202030204" pitchFamily="34" charset="0"/>
              </a:rPr>
              <a:t>NO</a:t>
            </a:r>
          </a:p>
          <a:p>
            <a:r>
              <a:rPr lang="en-US" sz="1200" dirty="0">
                <a:solidFill>
                  <a:schemeClr val="accent5">
                    <a:lumMod val="50000"/>
                  </a:schemeClr>
                </a:solidFill>
                <a:latin typeface="Arial Narrow" panose="020B0606020202030204" pitchFamily="34" charset="0"/>
              </a:rPr>
              <a:t>Does your Pack have a program in July and August?  </a:t>
            </a:r>
            <a:br>
              <a:rPr lang="en-US" sz="1200" dirty="0">
                <a:solidFill>
                  <a:schemeClr val="accent5">
                    <a:lumMod val="50000"/>
                  </a:schemeClr>
                </a:solidFill>
                <a:latin typeface="Arial Narrow" panose="020B0606020202030204" pitchFamily="34" charset="0"/>
              </a:rPr>
            </a:br>
            <a:r>
              <a:rPr lang="en-US" sz="1200" dirty="0">
                <a:solidFill>
                  <a:schemeClr val="accent5">
                    <a:lumMod val="50000"/>
                  </a:schemeClr>
                </a:solidFill>
                <a:latin typeface="Arial Narrow" panose="020B0606020202030204" pitchFamily="34" charset="0"/>
              </a:rPr>
              <a:t>Even a simple program (parade, summer picnic, etc.)</a:t>
            </a:r>
          </a:p>
          <a:p>
            <a:pPr marL="800100" lvl="1" indent="-342900">
              <a:buFont typeface="Wingdings" panose="05000000000000000000" pitchFamily="2" charset="2"/>
              <a:buChar char="q"/>
            </a:pPr>
            <a:r>
              <a:rPr lang="en-US" sz="1200" dirty="0">
                <a:solidFill>
                  <a:schemeClr val="accent5">
                    <a:lumMod val="50000"/>
                  </a:schemeClr>
                </a:solidFill>
                <a:latin typeface="Arial Narrow" panose="020B0606020202030204" pitchFamily="34" charset="0"/>
              </a:rPr>
              <a:t>YES</a:t>
            </a:r>
          </a:p>
          <a:p>
            <a:pPr marL="800100" lvl="1" indent="-342900">
              <a:buFont typeface="Wingdings" panose="05000000000000000000" pitchFamily="2" charset="2"/>
              <a:buChar char="q"/>
            </a:pPr>
            <a:r>
              <a:rPr lang="en-US" sz="1200" dirty="0">
                <a:solidFill>
                  <a:schemeClr val="accent5">
                    <a:lumMod val="50000"/>
                  </a:schemeClr>
                </a:solidFill>
                <a:latin typeface="Arial Narrow" panose="020B0606020202030204" pitchFamily="34" charset="0"/>
              </a:rPr>
              <a:t>NO</a:t>
            </a:r>
          </a:p>
          <a:p>
            <a:r>
              <a:rPr lang="en-US" sz="1200" dirty="0">
                <a:solidFill>
                  <a:schemeClr val="accent5">
                    <a:lumMod val="50000"/>
                  </a:schemeClr>
                </a:solidFill>
                <a:latin typeface="Arial Narrow" panose="020B0606020202030204" pitchFamily="34" charset="0"/>
              </a:rPr>
              <a:t>Has your pack ever earned the Summertime Pack Award?</a:t>
            </a:r>
          </a:p>
          <a:p>
            <a:pPr marL="800100" lvl="1" indent="-342900">
              <a:buFont typeface="Wingdings" panose="05000000000000000000" pitchFamily="2" charset="2"/>
              <a:buChar char="q"/>
            </a:pPr>
            <a:r>
              <a:rPr lang="en-US" sz="1200" dirty="0">
                <a:solidFill>
                  <a:schemeClr val="accent5">
                    <a:lumMod val="50000"/>
                  </a:schemeClr>
                </a:solidFill>
                <a:latin typeface="Arial Narrow" panose="020B0606020202030204" pitchFamily="34" charset="0"/>
              </a:rPr>
              <a:t>YES</a:t>
            </a:r>
          </a:p>
          <a:p>
            <a:pPr marL="800100" lvl="1" indent="-342900">
              <a:buFont typeface="Wingdings" panose="05000000000000000000" pitchFamily="2" charset="2"/>
              <a:buChar char="q"/>
            </a:pPr>
            <a:r>
              <a:rPr lang="en-US" sz="1200" dirty="0">
                <a:solidFill>
                  <a:schemeClr val="accent5">
                    <a:lumMod val="50000"/>
                  </a:schemeClr>
                </a:solidFill>
                <a:latin typeface="Arial Narrow" panose="020B0606020202030204" pitchFamily="34" charset="0"/>
              </a:rPr>
              <a:t>NO</a:t>
            </a:r>
          </a:p>
          <a:p>
            <a:endParaRPr lang="en-US" sz="1200" dirty="0">
              <a:solidFill>
                <a:schemeClr val="accent5">
                  <a:lumMod val="50000"/>
                </a:schemeClr>
              </a:solidFill>
              <a:latin typeface="Arial Narrow" panose="020B0606020202030204" pitchFamily="34" charset="0"/>
            </a:endParaRPr>
          </a:p>
          <a:p>
            <a:endParaRPr lang="en-US" sz="1200" dirty="0">
              <a:solidFill>
                <a:schemeClr val="accent5">
                  <a:lumMod val="50000"/>
                </a:schemeClr>
              </a:solidFill>
              <a:latin typeface="Arial Narrow" panose="020B0606020202030204" pitchFamily="34" charset="0"/>
            </a:endParaRPr>
          </a:p>
          <a:p>
            <a:endParaRPr lang="en-US" sz="1200" dirty="0">
              <a:solidFill>
                <a:schemeClr val="accent5">
                  <a:lumMod val="50000"/>
                </a:schemeClr>
              </a:solidFill>
              <a:latin typeface="Arial Narrow" panose="020B0606020202030204" pitchFamily="34" charset="0"/>
            </a:endParaRPr>
          </a:p>
          <a:p>
            <a:r>
              <a:rPr lang="en-US" sz="1200" dirty="0">
                <a:solidFill>
                  <a:schemeClr val="accent5">
                    <a:lumMod val="50000"/>
                  </a:schemeClr>
                </a:solidFill>
                <a:latin typeface="Arial Narrow" panose="020B0606020202030204" pitchFamily="34" charset="0"/>
              </a:rPr>
              <a:t>Does your </a:t>
            </a:r>
            <a:r>
              <a:rPr lang="en-US" sz="1200" dirty="0" err="1">
                <a:solidFill>
                  <a:schemeClr val="accent5">
                    <a:lumMod val="50000"/>
                  </a:schemeClr>
                </a:solidFill>
                <a:latin typeface="Arial Narrow" panose="020B0606020202030204" pitchFamily="34" charset="0"/>
              </a:rPr>
              <a:t>Webelos</a:t>
            </a:r>
            <a:r>
              <a:rPr lang="en-US" sz="1200" dirty="0">
                <a:solidFill>
                  <a:schemeClr val="accent5">
                    <a:lumMod val="50000"/>
                  </a:schemeClr>
                </a:solidFill>
                <a:latin typeface="Arial Narrow" panose="020B0606020202030204" pitchFamily="34" charset="0"/>
              </a:rPr>
              <a:t> Den work with the local Scout Troop to ensure crossover before Summer Camp?</a:t>
            </a:r>
          </a:p>
          <a:p>
            <a:pPr marL="800100" lvl="1" indent="-342900">
              <a:buFont typeface="Wingdings" panose="05000000000000000000" pitchFamily="2" charset="2"/>
              <a:buChar char="q"/>
            </a:pPr>
            <a:r>
              <a:rPr lang="en-US" sz="1200" dirty="0">
                <a:solidFill>
                  <a:schemeClr val="accent5">
                    <a:lumMod val="50000"/>
                  </a:schemeClr>
                </a:solidFill>
                <a:latin typeface="Arial Narrow" panose="020B0606020202030204" pitchFamily="34" charset="0"/>
              </a:rPr>
              <a:t>YES</a:t>
            </a:r>
          </a:p>
          <a:p>
            <a:pPr marL="800100" lvl="1" indent="-342900">
              <a:buFont typeface="Wingdings" panose="05000000000000000000" pitchFamily="2" charset="2"/>
              <a:buChar char="q"/>
            </a:pPr>
            <a:r>
              <a:rPr lang="en-US" sz="1200" dirty="0">
                <a:solidFill>
                  <a:schemeClr val="accent5">
                    <a:lumMod val="50000"/>
                  </a:schemeClr>
                </a:solidFill>
                <a:latin typeface="Arial Narrow" panose="020B0606020202030204" pitchFamily="34" charset="0"/>
              </a:rPr>
              <a:t>NO</a:t>
            </a:r>
          </a:p>
          <a:p>
            <a:r>
              <a:rPr lang="en-US" sz="1200" dirty="0">
                <a:solidFill>
                  <a:schemeClr val="accent5">
                    <a:lumMod val="50000"/>
                  </a:schemeClr>
                </a:solidFill>
                <a:latin typeface="Arial Narrow" panose="020B0606020202030204" pitchFamily="34" charset="0"/>
              </a:rPr>
              <a:t>Would your pack be willing to organize a spring and fall recruitment </a:t>
            </a:r>
          </a:p>
          <a:p>
            <a:r>
              <a:rPr lang="en-US" sz="1200" dirty="0">
                <a:solidFill>
                  <a:schemeClr val="accent5">
                    <a:lumMod val="50000"/>
                  </a:schemeClr>
                </a:solidFill>
                <a:latin typeface="Arial Narrow" panose="020B0606020202030204" pitchFamily="34" charset="0"/>
              </a:rPr>
              <a:t>effort utilizing the plans in this document?</a:t>
            </a:r>
          </a:p>
          <a:p>
            <a:pPr marL="800100" lvl="1" indent="-342900">
              <a:buFont typeface="Wingdings" panose="05000000000000000000" pitchFamily="2" charset="2"/>
              <a:buChar char="q"/>
            </a:pPr>
            <a:r>
              <a:rPr lang="en-US" sz="1200" dirty="0">
                <a:solidFill>
                  <a:schemeClr val="accent5">
                    <a:lumMod val="50000"/>
                  </a:schemeClr>
                </a:solidFill>
                <a:latin typeface="Arial Narrow" panose="020B0606020202030204" pitchFamily="34" charset="0"/>
              </a:rPr>
              <a:t>YES</a:t>
            </a:r>
          </a:p>
          <a:p>
            <a:pPr marL="800100" lvl="1" indent="-342900">
              <a:buFont typeface="Wingdings" panose="05000000000000000000" pitchFamily="2" charset="2"/>
              <a:buChar char="q"/>
            </a:pPr>
            <a:r>
              <a:rPr lang="en-US" sz="1200" dirty="0">
                <a:solidFill>
                  <a:schemeClr val="accent5">
                    <a:lumMod val="50000"/>
                  </a:schemeClr>
                </a:solidFill>
                <a:latin typeface="Arial Narrow" panose="020B0606020202030204" pitchFamily="34" charset="0"/>
              </a:rPr>
              <a:t>NO</a:t>
            </a:r>
          </a:p>
          <a:p>
            <a:r>
              <a:rPr lang="en-US" sz="1200" dirty="0">
                <a:solidFill>
                  <a:schemeClr val="accent5">
                    <a:lumMod val="50000"/>
                  </a:schemeClr>
                </a:solidFill>
                <a:latin typeface="Arial Narrow" panose="020B0606020202030204" pitchFamily="34" charset="0"/>
              </a:rPr>
              <a:t>Does your pack attend and promote Fall Family Adventure Camp?</a:t>
            </a:r>
          </a:p>
          <a:p>
            <a:pPr marL="800100" lvl="1" indent="-342900">
              <a:buFont typeface="Wingdings" panose="05000000000000000000" pitchFamily="2" charset="2"/>
              <a:buChar char="q"/>
            </a:pPr>
            <a:r>
              <a:rPr lang="en-US" sz="1200" dirty="0">
                <a:solidFill>
                  <a:schemeClr val="accent5">
                    <a:lumMod val="50000"/>
                  </a:schemeClr>
                </a:solidFill>
                <a:latin typeface="Arial Narrow" panose="020B0606020202030204" pitchFamily="34" charset="0"/>
              </a:rPr>
              <a:t>YES</a:t>
            </a:r>
          </a:p>
          <a:p>
            <a:pPr marL="800100" lvl="1" indent="-342900">
              <a:buFont typeface="Wingdings" panose="05000000000000000000" pitchFamily="2" charset="2"/>
              <a:buChar char="q"/>
            </a:pPr>
            <a:r>
              <a:rPr lang="en-US" sz="1200" dirty="0">
                <a:solidFill>
                  <a:schemeClr val="accent5">
                    <a:lumMod val="50000"/>
                  </a:schemeClr>
                </a:solidFill>
                <a:latin typeface="Arial Narrow" panose="020B0606020202030204" pitchFamily="34" charset="0"/>
              </a:rPr>
              <a:t>NO</a:t>
            </a:r>
          </a:p>
          <a:p>
            <a:endParaRPr lang="en-US" sz="1200" dirty="0">
              <a:solidFill>
                <a:schemeClr val="accent5">
                  <a:lumMod val="50000"/>
                </a:schemeClr>
              </a:solidFill>
              <a:latin typeface="Arial Narrow" panose="020B0606020202030204" pitchFamily="34" charset="0"/>
            </a:endParaRPr>
          </a:p>
          <a:p>
            <a:endParaRPr lang="en-US" sz="1050" dirty="0">
              <a:solidFill>
                <a:schemeClr val="accent5">
                  <a:lumMod val="50000"/>
                </a:schemeClr>
              </a:solidFill>
              <a:latin typeface="Arial Narrow" panose="020B0606020202030204" pitchFamily="34" charset="0"/>
            </a:endParaRPr>
          </a:p>
        </p:txBody>
      </p:sp>
      <p:sp>
        <p:nvSpPr>
          <p:cNvPr id="23" name="Rectangle 22"/>
          <p:cNvSpPr/>
          <p:nvPr/>
        </p:nvSpPr>
        <p:spPr>
          <a:xfrm>
            <a:off x="3901971" y="4697909"/>
            <a:ext cx="3727237" cy="1661993"/>
          </a:xfrm>
          <a:prstGeom prst="rect">
            <a:avLst/>
          </a:prstGeom>
        </p:spPr>
        <p:txBody>
          <a:bodyPr wrap="square">
            <a:spAutoFit/>
          </a:bodyPr>
          <a:lstStyle/>
          <a:p>
            <a:pPr>
              <a:lnSpc>
                <a:spcPct val="150000"/>
              </a:lnSpc>
            </a:pPr>
            <a:r>
              <a:rPr lang="en-US" sz="800" dirty="0">
                <a:solidFill>
                  <a:schemeClr val="accent1">
                    <a:lumMod val="50000"/>
                  </a:schemeClr>
                </a:solidFill>
                <a:latin typeface="Arial Narrow" panose="020B0606020202030204" pitchFamily="34" charset="0"/>
              </a:rPr>
              <a:t> </a:t>
            </a:r>
          </a:p>
          <a:p>
            <a:pPr>
              <a:lnSpc>
                <a:spcPct val="150000"/>
              </a:lnSpc>
            </a:pPr>
            <a:r>
              <a:rPr lang="en-US" sz="1200" dirty="0">
                <a:solidFill>
                  <a:schemeClr val="accent1">
                    <a:lumMod val="50000"/>
                  </a:schemeClr>
                </a:solidFill>
                <a:latin typeface="Arial Narrow" panose="020B0606020202030204" pitchFamily="34" charset="0"/>
              </a:rPr>
              <a:t>Signed (</a:t>
            </a:r>
            <a:r>
              <a:rPr lang="en-US" sz="1200" dirty="0" err="1">
                <a:solidFill>
                  <a:schemeClr val="accent1">
                    <a:lumMod val="50000"/>
                  </a:schemeClr>
                </a:solidFill>
                <a:latin typeface="Arial Narrow" panose="020B0606020202030204" pitchFamily="34" charset="0"/>
              </a:rPr>
              <a:t>Cubmaster</a:t>
            </a:r>
            <a:r>
              <a:rPr lang="en-US" sz="1200" dirty="0">
                <a:solidFill>
                  <a:schemeClr val="accent1">
                    <a:lumMod val="50000"/>
                  </a:schemeClr>
                </a:solidFill>
                <a:latin typeface="Arial Narrow" panose="020B0606020202030204" pitchFamily="34" charset="0"/>
              </a:rPr>
              <a:t> or Pack Committee Chair)                  Date</a:t>
            </a:r>
            <a:endParaRPr lang="en-US" sz="1400" dirty="0">
              <a:solidFill>
                <a:schemeClr val="accent1">
                  <a:lumMod val="50000"/>
                </a:schemeClr>
              </a:solidFill>
              <a:latin typeface="Arial Narrow" panose="020B0606020202030204" pitchFamily="34" charset="0"/>
            </a:endParaRPr>
          </a:p>
          <a:p>
            <a:pPr>
              <a:lnSpc>
                <a:spcPct val="150000"/>
              </a:lnSpc>
            </a:pPr>
            <a:endParaRPr lang="en-US" sz="1200" dirty="0">
              <a:solidFill>
                <a:schemeClr val="accent1">
                  <a:lumMod val="50000"/>
                </a:schemeClr>
              </a:solidFill>
              <a:latin typeface="Arial Narrow" panose="020B0606020202030204" pitchFamily="34" charset="0"/>
            </a:endParaRPr>
          </a:p>
          <a:p>
            <a:pPr>
              <a:lnSpc>
                <a:spcPct val="150000"/>
              </a:lnSpc>
            </a:pPr>
            <a:r>
              <a:rPr lang="en-US" sz="1200" dirty="0">
                <a:solidFill>
                  <a:schemeClr val="accent1">
                    <a:lumMod val="50000"/>
                  </a:schemeClr>
                </a:solidFill>
                <a:latin typeface="Arial Narrow" panose="020B0606020202030204" pitchFamily="34" charset="0"/>
              </a:rPr>
              <a:t>Signed (District Executive)                                                 Date</a:t>
            </a:r>
          </a:p>
          <a:p>
            <a:pPr>
              <a:lnSpc>
                <a:spcPct val="150000"/>
              </a:lnSpc>
            </a:pPr>
            <a:r>
              <a:rPr lang="en-US" sz="1200" dirty="0">
                <a:solidFill>
                  <a:schemeClr val="accent1">
                    <a:lumMod val="50000"/>
                  </a:schemeClr>
                </a:solidFill>
                <a:latin typeface="Arial Narrow" panose="020B0606020202030204" pitchFamily="34" charset="0"/>
              </a:rPr>
              <a:t> </a:t>
            </a:r>
            <a:br>
              <a:rPr lang="en-US" sz="1200" dirty="0">
                <a:solidFill>
                  <a:schemeClr val="accent1">
                    <a:lumMod val="50000"/>
                  </a:schemeClr>
                </a:solidFill>
                <a:latin typeface="Arial Narrow" panose="020B0606020202030204" pitchFamily="34" charset="0"/>
              </a:rPr>
            </a:br>
            <a:r>
              <a:rPr lang="en-US" sz="1200" dirty="0">
                <a:solidFill>
                  <a:schemeClr val="accent1">
                    <a:lumMod val="50000"/>
                  </a:schemeClr>
                </a:solidFill>
                <a:latin typeface="Arial Narrow" panose="020B0606020202030204" pitchFamily="34" charset="0"/>
              </a:rPr>
              <a:t>Signed (District Membership Chair)                                   Date</a:t>
            </a:r>
          </a:p>
        </p:txBody>
      </p:sp>
      <p:cxnSp>
        <p:nvCxnSpPr>
          <p:cNvPr id="24" name="Straight Connector 23"/>
          <p:cNvCxnSpPr/>
          <p:nvPr/>
        </p:nvCxnSpPr>
        <p:spPr>
          <a:xfrm>
            <a:off x="3960422" y="6063236"/>
            <a:ext cx="3481583" cy="0"/>
          </a:xfrm>
          <a:prstGeom prst="line">
            <a:avLst/>
          </a:prstGeom>
          <a:ln>
            <a:solidFill>
              <a:schemeClr val="accent1">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960422" y="4961887"/>
            <a:ext cx="3481583"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960422" y="5514074"/>
            <a:ext cx="3481583"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00227" y="4704689"/>
            <a:ext cx="4336800" cy="1754326"/>
          </a:xfrm>
          <a:prstGeom prst="rect">
            <a:avLst/>
          </a:prstGeom>
        </p:spPr>
        <p:txBody>
          <a:bodyPr wrap="square">
            <a:spAutoFit/>
          </a:bodyPr>
          <a:lstStyle/>
          <a:p>
            <a:pPr>
              <a:lnSpc>
                <a:spcPct val="150000"/>
              </a:lnSpc>
            </a:pPr>
            <a:r>
              <a:rPr lang="en-US" sz="1200" b="1" dirty="0">
                <a:solidFill>
                  <a:schemeClr val="accent1">
                    <a:lumMod val="50000"/>
                  </a:schemeClr>
                </a:solidFill>
                <a:latin typeface="Arial Narrow" panose="020B0606020202030204" pitchFamily="34" charset="0"/>
              </a:rPr>
              <a:t>Pack Join Scout Night Date: ____________________</a:t>
            </a:r>
          </a:p>
          <a:p>
            <a:pPr>
              <a:lnSpc>
                <a:spcPct val="150000"/>
              </a:lnSpc>
            </a:pPr>
            <a:endParaRPr lang="en-US" sz="1200" b="1" dirty="0">
              <a:solidFill>
                <a:schemeClr val="accent1">
                  <a:lumMod val="50000"/>
                </a:schemeClr>
              </a:solidFill>
              <a:latin typeface="Arial Narrow" panose="020B0606020202030204" pitchFamily="34" charset="0"/>
            </a:endParaRPr>
          </a:p>
          <a:p>
            <a:pPr>
              <a:lnSpc>
                <a:spcPct val="150000"/>
              </a:lnSpc>
            </a:pPr>
            <a:r>
              <a:rPr lang="en-US" sz="1200" b="1" dirty="0">
                <a:solidFill>
                  <a:schemeClr val="accent1">
                    <a:lumMod val="50000"/>
                  </a:schemeClr>
                </a:solidFill>
                <a:latin typeface="Arial Narrow" panose="020B0606020202030204" pitchFamily="34" charset="0"/>
              </a:rPr>
              <a:t>Parent Orientation Meeting Date: ________________</a:t>
            </a:r>
          </a:p>
          <a:p>
            <a:pPr>
              <a:lnSpc>
                <a:spcPct val="150000"/>
              </a:lnSpc>
            </a:pPr>
            <a:endParaRPr lang="en-US" sz="1200" b="1" dirty="0">
              <a:solidFill>
                <a:schemeClr val="accent1">
                  <a:lumMod val="50000"/>
                </a:schemeClr>
              </a:solidFill>
              <a:latin typeface="Arial Narrow" panose="020B0606020202030204" pitchFamily="34" charset="0"/>
            </a:endParaRPr>
          </a:p>
          <a:p>
            <a:pPr>
              <a:lnSpc>
                <a:spcPct val="150000"/>
              </a:lnSpc>
            </a:pPr>
            <a:r>
              <a:rPr lang="en-US" sz="1200" b="1" dirty="0">
                <a:solidFill>
                  <a:schemeClr val="accent1">
                    <a:lumMod val="50000"/>
                  </a:schemeClr>
                </a:solidFill>
                <a:latin typeface="Arial Narrow" panose="020B0606020202030204" pitchFamily="34" charset="0"/>
              </a:rPr>
              <a:t>Second Chance Date: _________________________</a:t>
            </a:r>
          </a:p>
          <a:p>
            <a:pPr>
              <a:lnSpc>
                <a:spcPct val="150000"/>
              </a:lnSpc>
            </a:pPr>
            <a:endParaRPr lang="en-US" sz="1200" b="1" dirty="0">
              <a:solidFill>
                <a:schemeClr val="accent1">
                  <a:lumMod val="50000"/>
                </a:schemeClr>
              </a:solidFill>
              <a:latin typeface="Arial Narrow" panose="020B0606020202030204" pitchFamily="34" charset="0"/>
            </a:endParaRPr>
          </a:p>
        </p:txBody>
      </p:sp>
      <p:sp>
        <p:nvSpPr>
          <p:cNvPr id="29" name="Rectangle 28"/>
          <p:cNvSpPr/>
          <p:nvPr/>
        </p:nvSpPr>
        <p:spPr>
          <a:xfrm>
            <a:off x="-98291" y="4320589"/>
            <a:ext cx="4641716" cy="461665"/>
          </a:xfrm>
          <a:prstGeom prst="rect">
            <a:avLst/>
          </a:prstGeom>
        </p:spPr>
        <p:txBody>
          <a:bodyPr wrap="square">
            <a:spAutoFit/>
          </a:bodyPr>
          <a:lstStyle/>
          <a:p>
            <a:pPr algn="ctr"/>
            <a:r>
              <a:rPr lang="en-US" sz="2400" b="1" dirty="0">
                <a:solidFill>
                  <a:schemeClr val="accent1">
                    <a:lumMod val="50000"/>
                  </a:schemeClr>
                </a:solidFill>
                <a:latin typeface="Arial Narrow" panose="020B0606020202030204" pitchFamily="34" charset="0"/>
              </a:rPr>
              <a:t>2020 Spring Recruitment Timeline</a:t>
            </a:r>
          </a:p>
        </p:txBody>
      </p:sp>
      <p:sp>
        <p:nvSpPr>
          <p:cNvPr id="27" name="TextBox 26"/>
          <p:cNvSpPr txBox="1"/>
          <p:nvPr/>
        </p:nvSpPr>
        <p:spPr>
          <a:xfrm>
            <a:off x="57590" y="7069939"/>
            <a:ext cx="7701172" cy="584775"/>
          </a:xfrm>
          <a:prstGeom prst="rect">
            <a:avLst/>
          </a:prstGeom>
          <a:noFill/>
        </p:spPr>
        <p:txBody>
          <a:bodyPr wrap="square" rtlCol="0">
            <a:spAutoFit/>
          </a:bodyPr>
          <a:lstStyle/>
          <a:p>
            <a:pPr algn="ctr"/>
            <a:r>
              <a:rPr lang="en-US" sz="1600" dirty="0">
                <a:solidFill>
                  <a:schemeClr val="bg1"/>
                </a:solidFill>
                <a:latin typeface="Arial Narrow" panose="020B0606020202030204" pitchFamily="34" charset="0"/>
              </a:rPr>
              <a:t>Cub Scout Packs benefit by encouraging activities during the summer. Plan one event each month to keep your Scouts active during their summer break.</a:t>
            </a:r>
          </a:p>
        </p:txBody>
      </p:sp>
      <p:sp>
        <p:nvSpPr>
          <p:cNvPr id="28" name="Rectangle 27"/>
          <p:cNvSpPr/>
          <p:nvPr/>
        </p:nvSpPr>
        <p:spPr>
          <a:xfrm>
            <a:off x="0" y="7764070"/>
            <a:ext cx="7792039" cy="2294330"/>
          </a:xfrm>
          <a:prstGeom prst="rect">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88518D7C-1A45-1B4E-8F19-6E24924195EC}"/>
              </a:ext>
            </a:extLst>
          </p:cNvPr>
          <p:cNvPicPr>
            <a:picLocks noChangeAspect="1"/>
          </p:cNvPicPr>
          <p:nvPr/>
        </p:nvPicPr>
        <p:blipFill>
          <a:blip r:embed="rId4"/>
          <a:stretch>
            <a:fillRect/>
          </a:stretch>
        </p:blipFill>
        <p:spPr>
          <a:xfrm>
            <a:off x="247540" y="1313993"/>
            <a:ext cx="1767920" cy="2372052"/>
          </a:xfrm>
          <a:prstGeom prst="ellipse">
            <a:avLst/>
          </a:prstGeom>
          <a:ln w="57150">
            <a:solidFill>
              <a:schemeClr val="accent1">
                <a:lumMod val="50000"/>
              </a:schemeClr>
            </a:solidFill>
          </a:ln>
        </p:spPr>
      </p:pic>
      <p:pic>
        <p:nvPicPr>
          <p:cNvPr id="21" name="Picture 20">
            <a:extLst>
              <a:ext uri="{FF2B5EF4-FFF2-40B4-BE49-F238E27FC236}">
                <a16:creationId xmlns:a16="http://schemas.microsoft.com/office/drawing/2014/main" id="{EAFB7D0D-2CE7-7D4F-93F5-3BE88686D03B}"/>
              </a:ext>
            </a:extLst>
          </p:cNvPr>
          <p:cNvPicPr>
            <a:picLocks noChangeAspect="1"/>
          </p:cNvPicPr>
          <p:nvPr/>
        </p:nvPicPr>
        <p:blipFill>
          <a:blip r:embed="rId5"/>
          <a:stretch>
            <a:fillRect/>
          </a:stretch>
        </p:blipFill>
        <p:spPr>
          <a:xfrm>
            <a:off x="7798201" y="-33591"/>
            <a:ext cx="4287306" cy="7991134"/>
          </a:xfrm>
          <a:prstGeom prst="rect">
            <a:avLst/>
          </a:prstGeom>
        </p:spPr>
      </p:pic>
    </p:spTree>
    <p:extLst>
      <p:ext uri="{BB962C8B-B14F-4D97-AF65-F5344CB8AC3E}">
        <p14:creationId xmlns:p14="http://schemas.microsoft.com/office/powerpoint/2010/main" val="102879431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6242</TotalTime>
  <Words>986</Words>
  <Application>Microsoft Macintosh PowerPoint</Application>
  <PresentationFormat>Custom</PresentationFormat>
  <Paragraphs>180</Paragraphs>
  <Slides>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Arial</vt:lpstr>
      <vt:lpstr>Arial Narrow</vt:lpstr>
      <vt:lpstr>Calibri</vt:lpstr>
      <vt:lpstr>Calibri Light</vt:lpstr>
      <vt:lpstr>Georgia</vt:lpstr>
      <vt:lpstr>Wingdings</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Biltz</dc:creator>
  <cp:lastModifiedBy>Sarah Biltz</cp:lastModifiedBy>
  <cp:revision>49</cp:revision>
  <cp:lastPrinted>2019-01-28T22:52:53Z</cp:lastPrinted>
  <dcterms:created xsi:type="dcterms:W3CDTF">2018-01-18T21:25:24Z</dcterms:created>
  <dcterms:modified xsi:type="dcterms:W3CDTF">2020-01-27T15:11:00Z</dcterms:modified>
</cp:coreProperties>
</file>