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4" r:id="rId6"/>
    <p:sldId id="266" r:id="rId7"/>
    <p:sldId id="260" r:id="rId8"/>
    <p:sldId id="265" r:id="rId9"/>
    <p:sldId id="261" r:id="rId10"/>
    <p:sldId id="262" r:id="rId11"/>
    <p:sldId id="263" r:id="rId12"/>
  </p:sldIdLst>
  <p:sldSz cx="18288000" cy="10287000"/>
  <p:notesSz cx="7315200" cy="9601200"/>
  <p:embeddedFontLst>
    <p:embeddedFont>
      <p:font typeface="Bangers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026">
          <p15:clr>
            <a:srgbClr val="A4A3A4"/>
          </p15:clr>
        </p15:guide>
        <p15:guide id="2" pos="11066">
          <p15:clr>
            <a:srgbClr val="A4A3A4"/>
          </p15:clr>
        </p15:guide>
        <p15:guide id="3" orient="horz" pos="454">
          <p15:clr>
            <a:srgbClr val="9AA0A6"/>
          </p15:clr>
        </p15:guide>
        <p15:guide id="4" pos="45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85B87E-2A54-4566-9D3B-D8DC831F17DB}" v="1" dt="2025-08-01T18:47:14.8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74" y="84"/>
      </p:cViewPr>
      <p:guideLst>
        <p:guide orient="horz" pos="6026"/>
        <p:guide pos="11066"/>
        <p:guide orient="horz" pos="454"/>
        <p:guide pos="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96645" rIns="96645" bIns="9664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2ff2e85bc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12ff2e85bcb_0_4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2ff2e85bcb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2ff2e85bcb_0_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2ff2e85bc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2ff2e85bcb_0_2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12ff2e85bcb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12ff2e85bcb_0_2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ff2e85bc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ff2e85bcb_0_3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5C7B7908-5FA0-DBD4-052F-E75F40BD0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ff2e85bcb_0_32:notes">
            <a:extLst>
              <a:ext uri="{FF2B5EF4-FFF2-40B4-BE49-F238E27FC236}">
                <a16:creationId xmlns:a16="http://schemas.microsoft.com/office/drawing/2014/main" id="{55FB666C-BDA2-5096-E58E-D2A18946F2A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ff2e85bcb_0_32:notes">
            <a:extLst>
              <a:ext uri="{FF2B5EF4-FFF2-40B4-BE49-F238E27FC236}">
                <a16:creationId xmlns:a16="http://schemas.microsoft.com/office/drawing/2014/main" id="{AA228FE1-874E-6BA1-ECA0-D301006AEC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6801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>
          <a:extLst>
            <a:ext uri="{FF2B5EF4-FFF2-40B4-BE49-F238E27FC236}">
              <a16:creationId xmlns:a16="http://schemas.microsoft.com/office/drawing/2014/main" id="{EBFCE983-1650-94E8-D1F8-A7632BF14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2ff2e85bcb_0_32:notes">
            <a:extLst>
              <a:ext uri="{FF2B5EF4-FFF2-40B4-BE49-F238E27FC236}">
                <a16:creationId xmlns:a16="http://schemas.microsoft.com/office/drawing/2014/main" id="{4F4CD28D-8C4A-FFF2-AB8B-E5B27ED1598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2ff2e85bcb_0_32:notes">
            <a:extLst>
              <a:ext uri="{FF2B5EF4-FFF2-40B4-BE49-F238E27FC236}">
                <a16:creationId xmlns:a16="http://schemas.microsoft.com/office/drawing/2014/main" id="{173CD3D4-C848-7BF0-BC0F-53E4D2EB61D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0839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ff2e85bc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ff2e85bcb_0_37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>
          <a:extLst>
            <a:ext uri="{FF2B5EF4-FFF2-40B4-BE49-F238E27FC236}">
              <a16:creationId xmlns:a16="http://schemas.microsoft.com/office/drawing/2014/main" id="{96D30B86-2D77-11F2-7686-0BC83B5072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2ff2e85bcb_0_37:notes">
            <a:extLst>
              <a:ext uri="{FF2B5EF4-FFF2-40B4-BE49-F238E27FC236}">
                <a16:creationId xmlns:a16="http://schemas.microsoft.com/office/drawing/2014/main" id="{064261E1-256B-8DDE-9F19-CF14A014AC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12ff2e85bcb_0_37:notes">
            <a:extLst>
              <a:ext uri="{FF2B5EF4-FFF2-40B4-BE49-F238E27FC236}">
                <a16:creationId xmlns:a16="http://schemas.microsoft.com/office/drawing/2014/main" id="{918B66C1-8A4B-28E8-493B-67028EBDE5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737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2ff2e85bcb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12ff2e85bcb_0_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None/>
              <a:defRPr sz="5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Char char="●"/>
              <a:defRPr sz="3600">
                <a:solidFill>
                  <a:schemeClr val="dk2"/>
                </a:solidFill>
              </a:defRPr>
            </a:lvl1pPr>
            <a:lvl2pPr marL="914400" lvl="1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2pPr>
            <a:lvl3pPr marL="1371600" lvl="2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3pPr>
            <a:lvl4pPr marL="1828800" lvl="3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4pPr>
            <a:lvl5pPr marL="2286000" lvl="4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5pPr>
            <a:lvl6pPr marL="2743200" lvl="5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6pPr>
            <a:lvl7pPr marL="3200400" lvl="6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●"/>
              <a:defRPr sz="2800">
                <a:solidFill>
                  <a:schemeClr val="dk2"/>
                </a:solidFill>
              </a:defRPr>
            </a:lvl7pPr>
            <a:lvl8pPr marL="3657600" lvl="7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○"/>
              <a:defRPr sz="2800">
                <a:solidFill>
                  <a:schemeClr val="dk2"/>
                </a:solidFill>
              </a:defRPr>
            </a:lvl8pPr>
            <a:lvl9pPr marL="4114800" lvl="8" indent="-406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Char char="■"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r">
              <a:buNone/>
              <a:defRPr sz="2000">
                <a:solidFill>
                  <a:schemeClr val="dk2"/>
                </a:solidFill>
              </a:defRPr>
            </a:lvl1pPr>
            <a:lvl2pPr lvl="1" algn="r">
              <a:buNone/>
              <a:defRPr sz="2000">
                <a:solidFill>
                  <a:schemeClr val="dk2"/>
                </a:solidFill>
              </a:defRPr>
            </a:lvl2pPr>
            <a:lvl3pPr lvl="2" algn="r">
              <a:buNone/>
              <a:defRPr sz="2000">
                <a:solidFill>
                  <a:schemeClr val="dk2"/>
                </a:solidFill>
              </a:defRPr>
            </a:lvl3pPr>
            <a:lvl4pPr lvl="3" algn="r">
              <a:buNone/>
              <a:defRPr sz="2000">
                <a:solidFill>
                  <a:schemeClr val="dk2"/>
                </a:solidFill>
              </a:defRPr>
            </a:lvl4pPr>
            <a:lvl5pPr lvl="4" algn="r">
              <a:buNone/>
              <a:defRPr sz="2000">
                <a:solidFill>
                  <a:schemeClr val="dk2"/>
                </a:solidFill>
              </a:defRPr>
            </a:lvl5pPr>
            <a:lvl6pPr lvl="5" algn="r">
              <a:buNone/>
              <a:defRPr sz="2000">
                <a:solidFill>
                  <a:schemeClr val="dk2"/>
                </a:solidFill>
              </a:defRPr>
            </a:lvl6pPr>
            <a:lvl7pPr lvl="6" algn="r">
              <a:buNone/>
              <a:defRPr sz="2000">
                <a:solidFill>
                  <a:schemeClr val="dk2"/>
                </a:solidFill>
              </a:defRPr>
            </a:lvl7pPr>
            <a:lvl8pPr lvl="7" algn="r">
              <a:buNone/>
              <a:defRPr sz="2000">
                <a:solidFill>
                  <a:schemeClr val="dk2"/>
                </a:solidFill>
              </a:defRPr>
            </a:lvl8pPr>
            <a:lvl9pPr lvl="8" algn="r">
              <a:buNone/>
              <a:defRPr sz="2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720000" y="720000"/>
            <a:ext cx="16848000" cy="8847000"/>
          </a:xfrm>
          <a:prstGeom prst="rect">
            <a:avLst/>
          </a:prstGeom>
          <a:solidFill>
            <a:srgbClr val="00B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l="3933" t="7000" r="3942" b="7000"/>
          <a:stretch/>
        </p:blipFill>
        <p:spPr>
          <a:xfrm>
            <a:off x="720000" y="720000"/>
            <a:ext cx="16848000" cy="88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1526">
            <a:off x="2926688" y="1476761"/>
            <a:ext cx="10310224" cy="6047648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/>
          <p:nvPr/>
        </p:nvSpPr>
        <p:spPr>
          <a:xfrm>
            <a:off x="11512300" y="7051825"/>
            <a:ext cx="5437550" cy="1911625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8" name="Google Shape;58;p13"/>
          <p:cNvSpPr txBox="1"/>
          <p:nvPr/>
        </p:nvSpPr>
        <p:spPr>
          <a:xfrm rot="-401549">
            <a:off x="2836074" y="1140353"/>
            <a:ext cx="9804067" cy="6601777"/>
          </a:xfrm>
          <a:prstGeom prst="rect">
            <a:avLst/>
          </a:prstGeom>
          <a:noFill/>
          <a:ln>
            <a:noFill/>
          </a:ln>
          <a:effectLst>
            <a:outerShdw dist="190500" dir="7500000" algn="bl" rotWithShape="0">
              <a:srgbClr val="F30F49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900" dirty="0">
                <a:solidFill>
                  <a:srgbClr val="FFFF00"/>
                </a:solidFill>
                <a:latin typeface="Bangers"/>
                <a:ea typeface="Bangers"/>
                <a:cs typeface="Bangers"/>
                <a:sym typeface="Bangers"/>
              </a:rPr>
              <a:t>Welcome to E.A.R.S. Hero Training</a:t>
            </a:r>
            <a:endParaRPr sz="13900" dirty="0">
              <a:solidFill>
                <a:srgbClr val="FFFF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12149529" y="7246190"/>
            <a:ext cx="43968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Bangers"/>
                <a:ea typeface="Bangers"/>
                <a:cs typeface="Bangers"/>
                <a:sym typeface="Bangers"/>
              </a:rPr>
              <a:t>Popcorn University 2025</a:t>
            </a:r>
            <a:endParaRPr sz="48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60" name="Google Shape;60;p13"/>
          <p:cNvSpPr/>
          <p:nvPr/>
        </p:nvSpPr>
        <p:spPr>
          <a:xfrm rot="-639274">
            <a:off x="2421400" y="1571775"/>
            <a:ext cx="1083286" cy="1083286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/>
          <p:nvPr/>
        </p:nvSpPr>
        <p:spPr>
          <a:xfrm rot="-5400000">
            <a:off x="3996900" y="7535705"/>
            <a:ext cx="1083294" cy="1083294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/>
          <p:nvPr/>
        </p:nvSpPr>
        <p:spPr>
          <a:xfrm rot="5821931">
            <a:off x="13427671" y="1380979"/>
            <a:ext cx="1488203" cy="1488203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3"/>
          <p:cNvSpPr/>
          <p:nvPr/>
        </p:nvSpPr>
        <p:spPr>
          <a:xfrm rot="694493">
            <a:off x="14317923" y="4281247"/>
            <a:ext cx="674313" cy="6409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3"/>
          <p:cNvSpPr/>
          <p:nvPr/>
        </p:nvSpPr>
        <p:spPr>
          <a:xfrm rot="-2286876">
            <a:off x="8342608" y="7894402"/>
            <a:ext cx="566234" cy="538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 rot="-2286956">
            <a:off x="4079887" y="1745857"/>
            <a:ext cx="444225" cy="4224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"/>
          <p:cNvSpPr/>
          <p:nvPr/>
        </p:nvSpPr>
        <p:spPr>
          <a:xfrm>
            <a:off x="720000" y="720000"/>
            <a:ext cx="16848000" cy="8847000"/>
          </a:xfrm>
          <a:prstGeom prst="rect">
            <a:avLst/>
          </a:prstGeom>
          <a:solidFill>
            <a:srgbClr val="007FC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0" name="Google Shape;190;p19"/>
          <p:cNvPicPr preferRelativeResize="0"/>
          <p:nvPr/>
        </p:nvPicPr>
        <p:blipFill rotWithShape="1">
          <a:blip r:embed="rId3">
            <a:alphaModFix/>
          </a:blip>
          <a:srcRect l="3933" t="7000" r="3942" b="7000"/>
          <a:stretch/>
        </p:blipFill>
        <p:spPr>
          <a:xfrm>
            <a:off x="720000" y="720000"/>
            <a:ext cx="16848000" cy="88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9825" y="2071500"/>
            <a:ext cx="13647151" cy="61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19"/>
          <p:cNvSpPr txBox="1"/>
          <p:nvPr/>
        </p:nvSpPr>
        <p:spPr>
          <a:xfrm>
            <a:off x="4715864" y="3528709"/>
            <a:ext cx="9239700" cy="1883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latin typeface="Bangers"/>
                <a:ea typeface="Bangers"/>
                <a:cs typeface="Bangers"/>
                <a:sym typeface="Bangers"/>
              </a:rPr>
              <a:t>Questions? </a:t>
            </a:r>
            <a:endParaRPr sz="96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94" name="Google Shape;194;p19"/>
          <p:cNvSpPr/>
          <p:nvPr/>
        </p:nvSpPr>
        <p:spPr>
          <a:xfrm rot="-3705379">
            <a:off x="1785567" y="4217036"/>
            <a:ext cx="1083258" cy="1083258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19"/>
          <p:cNvSpPr/>
          <p:nvPr/>
        </p:nvSpPr>
        <p:spPr>
          <a:xfrm rot="-9383896">
            <a:off x="11602309" y="7923411"/>
            <a:ext cx="1083299" cy="1083299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9"/>
          <p:cNvSpPr/>
          <p:nvPr/>
        </p:nvSpPr>
        <p:spPr>
          <a:xfrm rot="5821931">
            <a:off x="14617146" y="1566479"/>
            <a:ext cx="1488203" cy="1488203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9"/>
          <p:cNvSpPr/>
          <p:nvPr/>
        </p:nvSpPr>
        <p:spPr>
          <a:xfrm rot="694493">
            <a:off x="14317923" y="4281247"/>
            <a:ext cx="674313" cy="6409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9"/>
          <p:cNvSpPr/>
          <p:nvPr/>
        </p:nvSpPr>
        <p:spPr>
          <a:xfrm rot="-2286876">
            <a:off x="5156533" y="7869277"/>
            <a:ext cx="566234" cy="538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"/>
          <p:cNvSpPr/>
          <p:nvPr/>
        </p:nvSpPr>
        <p:spPr>
          <a:xfrm rot="-2286956">
            <a:off x="6565012" y="1257307"/>
            <a:ext cx="444225" cy="4224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9"/>
          <p:cNvSpPr/>
          <p:nvPr/>
        </p:nvSpPr>
        <p:spPr>
          <a:xfrm rot="-2286876">
            <a:off x="16077833" y="5281677"/>
            <a:ext cx="566234" cy="538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9"/>
          <p:cNvSpPr/>
          <p:nvPr/>
        </p:nvSpPr>
        <p:spPr>
          <a:xfrm>
            <a:off x="14935700" y="7182975"/>
            <a:ext cx="1869175" cy="1784200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2" name="Google Shape;202;p19"/>
          <p:cNvSpPr txBox="1"/>
          <p:nvPr/>
        </p:nvSpPr>
        <p:spPr>
          <a:xfrm>
            <a:off x="15105650" y="7243925"/>
            <a:ext cx="1529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latin typeface="Bangers"/>
                <a:ea typeface="Bangers"/>
                <a:cs typeface="Bangers"/>
                <a:sym typeface="Bangers"/>
              </a:rPr>
              <a:t>05</a:t>
            </a:r>
            <a:endParaRPr sz="960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"/>
          <p:cNvSpPr/>
          <p:nvPr/>
        </p:nvSpPr>
        <p:spPr>
          <a:xfrm>
            <a:off x="720000" y="720000"/>
            <a:ext cx="16848000" cy="8847000"/>
          </a:xfrm>
          <a:prstGeom prst="rect">
            <a:avLst/>
          </a:prstGeom>
          <a:solidFill>
            <a:srgbClr val="7ED5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20"/>
          <p:cNvPicPr preferRelativeResize="0"/>
          <p:nvPr/>
        </p:nvPicPr>
        <p:blipFill rotWithShape="1">
          <a:blip r:embed="rId3">
            <a:alphaModFix/>
          </a:blip>
          <a:srcRect l="3933" t="7000" r="3942" b="7000"/>
          <a:stretch/>
        </p:blipFill>
        <p:spPr>
          <a:xfrm>
            <a:off x="720000" y="720000"/>
            <a:ext cx="16848000" cy="88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1526">
            <a:off x="2926688" y="1476761"/>
            <a:ext cx="10310224" cy="6047648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/>
          <p:nvPr/>
        </p:nvSpPr>
        <p:spPr>
          <a:xfrm>
            <a:off x="11512300" y="7375188"/>
            <a:ext cx="5437550" cy="1264922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1" name="Google Shape;211;p20"/>
          <p:cNvSpPr txBox="1"/>
          <p:nvPr/>
        </p:nvSpPr>
        <p:spPr>
          <a:xfrm rot="-401549">
            <a:off x="2520046" y="2561613"/>
            <a:ext cx="10701017" cy="3877954"/>
          </a:xfrm>
          <a:prstGeom prst="rect">
            <a:avLst/>
          </a:prstGeom>
          <a:noFill/>
          <a:ln>
            <a:noFill/>
          </a:ln>
          <a:effectLst>
            <a:outerShdw dist="190500" dir="7500000" algn="bl" rotWithShape="0">
              <a:srgbClr val="00BC81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0" dirty="0">
                <a:solidFill>
                  <a:srgbClr val="FFFF00"/>
                </a:solidFill>
                <a:latin typeface="Bangers"/>
                <a:ea typeface="Bangers"/>
                <a:cs typeface="Bangers"/>
                <a:sym typeface="Bangers"/>
              </a:rPr>
              <a:t>THANKS FOR </a:t>
            </a:r>
            <a:r>
              <a:rPr lang="en-US" sz="12000" dirty="0">
                <a:solidFill>
                  <a:srgbClr val="FFFF00"/>
                </a:solidFill>
                <a:latin typeface="Bangers"/>
                <a:ea typeface="Bangers"/>
                <a:cs typeface="Bangers"/>
                <a:sym typeface="Bangers"/>
              </a:rPr>
              <a:t>Attending!</a:t>
            </a:r>
            <a:endParaRPr sz="12000" dirty="0">
              <a:solidFill>
                <a:srgbClr val="FFFF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12171254" y="7545928"/>
            <a:ext cx="43968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Bangers"/>
                <a:ea typeface="Bangers"/>
                <a:cs typeface="Bangers"/>
                <a:sym typeface="Bangers"/>
              </a:rPr>
              <a:t>TO BE CONTINUED…</a:t>
            </a:r>
            <a:endParaRPr sz="48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213" name="Google Shape;213;p20"/>
          <p:cNvSpPr/>
          <p:nvPr/>
        </p:nvSpPr>
        <p:spPr>
          <a:xfrm rot="-639274">
            <a:off x="2421400" y="1571775"/>
            <a:ext cx="1083286" cy="1083286"/>
          </a:xfrm>
          <a:prstGeom prst="lightningBolt">
            <a:avLst/>
          </a:prstGeom>
          <a:solidFill>
            <a:srgbClr val="FF9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0"/>
          <p:cNvSpPr/>
          <p:nvPr/>
        </p:nvSpPr>
        <p:spPr>
          <a:xfrm rot="-5400000">
            <a:off x="3996900" y="7535705"/>
            <a:ext cx="1083294" cy="1083294"/>
          </a:xfrm>
          <a:prstGeom prst="lightningBolt">
            <a:avLst/>
          </a:prstGeom>
          <a:solidFill>
            <a:srgbClr val="F30F4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0"/>
          <p:cNvSpPr/>
          <p:nvPr/>
        </p:nvSpPr>
        <p:spPr>
          <a:xfrm rot="5821931">
            <a:off x="13427671" y="1380979"/>
            <a:ext cx="1488203" cy="1488203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0"/>
          <p:cNvSpPr/>
          <p:nvPr/>
        </p:nvSpPr>
        <p:spPr>
          <a:xfrm rot="694493">
            <a:off x="14317923" y="4281247"/>
            <a:ext cx="674313" cy="6409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0"/>
          <p:cNvSpPr/>
          <p:nvPr/>
        </p:nvSpPr>
        <p:spPr>
          <a:xfrm rot="-2286876">
            <a:off x="8342608" y="7894402"/>
            <a:ext cx="566234" cy="538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0"/>
          <p:cNvSpPr/>
          <p:nvPr/>
        </p:nvSpPr>
        <p:spPr>
          <a:xfrm rot="-2286956">
            <a:off x="4079887" y="1745857"/>
            <a:ext cx="444225" cy="4224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4"/>
          <p:cNvPicPr preferRelativeResize="0"/>
          <p:nvPr/>
        </p:nvPicPr>
        <p:blipFill rotWithShape="1">
          <a:blip r:embed="rId3">
            <a:alphaModFix/>
          </a:blip>
          <a:srcRect t="3323" b="3323"/>
          <a:stretch/>
        </p:blipFill>
        <p:spPr>
          <a:xfrm>
            <a:off x="720000" y="720000"/>
            <a:ext cx="16848000" cy="88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4"/>
          <p:cNvSpPr/>
          <p:nvPr/>
        </p:nvSpPr>
        <p:spPr>
          <a:xfrm>
            <a:off x="4141875" y="1146975"/>
            <a:ext cx="5267625" cy="1147000"/>
          </a:xfrm>
          <a:custGeom>
            <a:avLst/>
            <a:gdLst/>
            <a:ahLst/>
            <a:cxnLst/>
            <a:rect l="l" t="t" r="r" b="b"/>
            <a:pathLst>
              <a:path w="210705" h="45880" extrusionOk="0">
                <a:moveTo>
                  <a:pt x="0" y="36534"/>
                </a:moveTo>
                <a:lnTo>
                  <a:pt x="10196" y="0"/>
                </a:lnTo>
                <a:lnTo>
                  <a:pt x="210705" y="850"/>
                </a:lnTo>
                <a:lnTo>
                  <a:pt x="195412" y="45880"/>
                </a:ln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2" name="Google Shape;72;p14"/>
          <p:cNvSpPr/>
          <p:nvPr/>
        </p:nvSpPr>
        <p:spPr>
          <a:xfrm>
            <a:off x="7159518" y="4110000"/>
            <a:ext cx="1729701" cy="1147062"/>
          </a:xfrm>
          <a:custGeom>
            <a:avLst/>
            <a:gdLst/>
            <a:ahLst/>
            <a:cxnLst/>
            <a:rect l="l" t="t" r="r" b="b"/>
            <a:pathLst>
              <a:path w="80714" h="53526" extrusionOk="0">
                <a:moveTo>
                  <a:pt x="64996" y="48853"/>
                </a:moveTo>
                <a:lnTo>
                  <a:pt x="80714" y="3824"/>
                </a:lnTo>
                <a:lnTo>
                  <a:pt x="22090" y="0"/>
                </a:lnTo>
                <a:lnTo>
                  <a:pt x="0" y="53526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3" name="Google Shape;73;p14"/>
          <p:cNvSpPr/>
          <p:nvPr/>
        </p:nvSpPr>
        <p:spPr>
          <a:xfrm>
            <a:off x="9929875" y="2952425"/>
            <a:ext cx="1824415" cy="1285023"/>
          </a:xfrm>
          <a:custGeom>
            <a:avLst/>
            <a:gdLst/>
            <a:ahLst/>
            <a:cxnLst/>
            <a:rect l="l" t="t" r="r" b="b"/>
            <a:pathLst>
              <a:path w="97706" h="68819" extrusionOk="0">
                <a:moveTo>
                  <a:pt x="15293" y="7647"/>
                </a:moveTo>
                <a:lnTo>
                  <a:pt x="0" y="68819"/>
                </a:lnTo>
                <a:lnTo>
                  <a:pt x="84112" y="56500"/>
                </a:lnTo>
                <a:lnTo>
                  <a:pt x="97706" y="0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" name="Google Shape;74;p14"/>
          <p:cNvSpPr/>
          <p:nvPr/>
        </p:nvSpPr>
        <p:spPr>
          <a:xfrm>
            <a:off x="6796925" y="6032275"/>
            <a:ext cx="1550602" cy="1199985"/>
          </a:xfrm>
          <a:custGeom>
            <a:avLst/>
            <a:gdLst/>
            <a:ahLst/>
            <a:cxnLst/>
            <a:rect l="l" t="t" r="r" b="b"/>
            <a:pathLst>
              <a:path w="84536" h="65421" extrusionOk="0">
                <a:moveTo>
                  <a:pt x="19541" y="6372"/>
                </a:moveTo>
                <a:lnTo>
                  <a:pt x="84536" y="0"/>
                </a:lnTo>
                <a:lnTo>
                  <a:pt x="59048" y="65421"/>
                </a:lnTo>
                <a:lnTo>
                  <a:pt x="0" y="62872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5" name="Google Shape;75;p14"/>
          <p:cNvSpPr/>
          <p:nvPr/>
        </p:nvSpPr>
        <p:spPr>
          <a:xfrm>
            <a:off x="9309325" y="5228350"/>
            <a:ext cx="1729706" cy="1110064"/>
          </a:xfrm>
          <a:custGeom>
            <a:avLst/>
            <a:gdLst/>
            <a:ahLst/>
            <a:cxnLst/>
            <a:rect l="l" t="t" r="r" b="b"/>
            <a:pathLst>
              <a:path w="64996" h="59473" extrusionOk="0">
                <a:moveTo>
                  <a:pt x="18692" y="3823"/>
                </a:moveTo>
                <a:lnTo>
                  <a:pt x="0" y="59473"/>
                </a:lnTo>
                <a:lnTo>
                  <a:pt x="48003" y="59048"/>
                </a:lnTo>
                <a:lnTo>
                  <a:pt x="64996" y="0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" name="Google Shape;76;p14"/>
          <p:cNvSpPr/>
          <p:nvPr/>
        </p:nvSpPr>
        <p:spPr>
          <a:xfrm>
            <a:off x="8559900" y="7476625"/>
            <a:ext cx="1824455" cy="1026278"/>
          </a:xfrm>
          <a:custGeom>
            <a:avLst/>
            <a:gdLst/>
            <a:ahLst/>
            <a:cxnLst/>
            <a:rect l="l" t="t" r="r" b="b"/>
            <a:pathLst>
              <a:path w="61172" h="34410" extrusionOk="0">
                <a:moveTo>
                  <a:pt x="12744" y="0"/>
                </a:moveTo>
                <a:lnTo>
                  <a:pt x="0" y="33560"/>
                </a:lnTo>
                <a:lnTo>
                  <a:pt x="49277" y="34410"/>
                </a:lnTo>
                <a:lnTo>
                  <a:pt x="61172" y="850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Google Shape;77;p14"/>
          <p:cNvSpPr txBox="1"/>
          <p:nvPr/>
        </p:nvSpPr>
        <p:spPr>
          <a:xfrm>
            <a:off x="7551725" y="4037025"/>
            <a:ext cx="9453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Bangers"/>
                <a:ea typeface="Bangers"/>
                <a:cs typeface="Bangers"/>
                <a:sym typeface="Bangers"/>
              </a:rPr>
              <a:t>01</a:t>
            </a:r>
            <a:endParaRPr sz="72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8" name="Google Shape;78;p14"/>
          <p:cNvSpPr txBox="1"/>
          <p:nvPr/>
        </p:nvSpPr>
        <p:spPr>
          <a:xfrm rot="-468172">
            <a:off x="10284699" y="2948430"/>
            <a:ext cx="1047398" cy="1292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Bangers"/>
                <a:ea typeface="Bangers"/>
                <a:cs typeface="Bangers"/>
                <a:sym typeface="Bangers"/>
              </a:rPr>
              <a:t>03</a:t>
            </a:r>
            <a:endParaRPr sz="72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9" name="Google Shape;79;p14"/>
          <p:cNvSpPr txBox="1"/>
          <p:nvPr/>
        </p:nvSpPr>
        <p:spPr>
          <a:xfrm rot="484829">
            <a:off x="6967706" y="6006984"/>
            <a:ext cx="1077801" cy="1292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Bangers"/>
                <a:ea typeface="Bangers"/>
                <a:cs typeface="Bangers"/>
                <a:sym typeface="Bangers"/>
              </a:rPr>
              <a:t>02</a:t>
            </a:r>
            <a:endParaRPr sz="72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9549729" y="5136875"/>
            <a:ext cx="12489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Bangers"/>
                <a:ea typeface="Bangers"/>
                <a:cs typeface="Bangers"/>
                <a:sym typeface="Bangers"/>
              </a:rPr>
              <a:t>04</a:t>
            </a:r>
            <a:endParaRPr sz="72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1" name="Google Shape;81;p14"/>
          <p:cNvSpPr txBox="1"/>
          <p:nvPr/>
        </p:nvSpPr>
        <p:spPr>
          <a:xfrm>
            <a:off x="8865530" y="7369250"/>
            <a:ext cx="1213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>
                <a:latin typeface="Bangers"/>
                <a:ea typeface="Bangers"/>
                <a:cs typeface="Bangers"/>
                <a:sym typeface="Bangers"/>
              </a:rPr>
              <a:t>05</a:t>
            </a:r>
            <a:endParaRPr sz="72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2" name="Google Shape;82;p14"/>
          <p:cNvSpPr/>
          <p:nvPr/>
        </p:nvSpPr>
        <p:spPr>
          <a:xfrm rot="326040">
            <a:off x="2018108" y="3296301"/>
            <a:ext cx="4501631" cy="1644189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4"/>
          <p:cNvSpPr txBox="1"/>
          <p:nvPr/>
        </p:nvSpPr>
        <p:spPr>
          <a:xfrm rot="132482">
            <a:off x="4684266" y="1022252"/>
            <a:ext cx="4126864" cy="1293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dirty="0">
                <a:latin typeface="Bangers"/>
                <a:ea typeface="Bangers"/>
                <a:cs typeface="Bangers"/>
                <a:sym typeface="Bangers"/>
              </a:rPr>
              <a:t>content…</a:t>
            </a:r>
            <a:endParaRPr sz="72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4" name="Google Shape;84;p14"/>
          <p:cNvSpPr/>
          <p:nvPr/>
        </p:nvSpPr>
        <p:spPr>
          <a:xfrm>
            <a:off x="1344436" y="5895086"/>
            <a:ext cx="5712001" cy="4241327"/>
          </a:xfrm>
          <a:prstGeom prst="irregularSeal1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 txBox="1"/>
          <p:nvPr/>
        </p:nvSpPr>
        <p:spPr>
          <a:xfrm rot="269550">
            <a:off x="2190928" y="3686940"/>
            <a:ext cx="4025812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Bangers"/>
                <a:ea typeface="Bangers"/>
                <a:cs typeface="Bangers"/>
                <a:sym typeface="Bangers"/>
              </a:rPr>
              <a:t>Your Mission</a:t>
            </a:r>
            <a:endParaRPr sz="48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6" name="Google Shape;86;p14"/>
          <p:cNvSpPr txBox="1"/>
          <p:nvPr/>
        </p:nvSpPr>
        <p:spPr>
          <a:xfrm rot="132482">
            <a:off x="2004565" y="7403204"/>
            <a:ext cx="4126864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Bangers"/>
                <a:ea typeface="Bangers"/>
                <a:cs typeface="Bangers"/>
                <a:sym typeface="Bangers"/>
              </a:rPr>
              <a:t>Locate the E.A.R.S.</a:t>
            </a:r>
            <a:endParaRPr sz="48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87" name="Google Shape;87;p14"/>
          <p:cNvSpPr/>
          <p:nvPr/>
        </p:nvSpPr>
        <p:spPr>
          <a:xfrm>
            <a:off x="11961660" y="926871"/>
            <a:ext cx="3965700" cy="2643600"/>
          </a:xfrm>
          <a:prstGeom prst="cloudCallout">
            <a:avLst>
              <a:gd name="adj1" fmla="val 83262"/>
              <a:gd name="adj2" fmla="val 62677"/>
            </a:avLst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/>
          <p:nvPr/>
        </p:nvSpPr>
        <p:spPr>
          <a:xfrm rot="7454228">
            <a:off x="12016766" y="3149686"/>
            <a:ext cx="4763567" cy="4761764"/>
          </a:xfrm>
          <a:prstGeom prst="lightningBolt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4"/>
          <p:cNvSpPr txBox="1"/>
          <p:nvPr/>
        </p:nvSpPr>
        <p:spPr>
          <a:xfrm rot="-556892">
            <a:off x="12400731" y="1206333"/>
            <a:ext cx="2907263" cy="2031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Bangers"/>
                <a:ea typeface="Bangers"/>
                <a:cs typeface="Bangers"/>
                <a:sym typeface="Bangers"/>
              </a:rPr>
              <a:t>E.A.R.S. Academy</a:t>
            </a:r>
            <a:endParaRPr sz="60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90" name="Google Shape;90;p14"/>
          <p:cNvSpPr txBox="1"/>
          <p:nvPr/>
        </p:nvSpPr>
        <p:spPr>
          <a:xfrm rot="-182542">
            <a:off x="12606962" y="5108532"/>
            <a:ext cx="4087028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latin typeface="Bangers"/>
                <a:ea typeface="Bangers"/>
                <a:cs typeface="Bangers"/>
                <a:sym typeface="Bangers"/>
              </a:rPr>
              <a:t>What’s New?</a:t>
            </a:r>
            <a:endParaRPr sz="48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91" name="Google Shape;91;p14"/>
          <p:cNvSpPr/>
          <p:nvPr/>
        </p:nvSpPr>
        <p:spPr>
          <a:xfrm>
            <a:off x="11425200" y="7766850"/>
            <a:ext cx="3965706" cy="1321920"/>
          </a:xfrm>
          <a:prstGeom prst="flowChartTerminator">
            <a:avLst/>
          </a:pr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4"/>
          <p:cNvSpPr txBox="1"/>
          <p:nvPr/>
        </p:nvSpPr>
        <p:spPr>
          <a:xfrm>
            <a:off x="11395823" y="7895687"/>
            <a:ext cx="3965706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Bangers"/>
                <a:ea typeface="Bangers"/>
                <a:cs typeface="Bangers"/>
                <a:sym typeface="Bangers"/>
              </a:rPr>
              <a:t>Questions?</a:t>
            </a:r>
            <a:endParaRPr sz="6000" dirty="0"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/>
          <p:nvPr/>
        </p:nvSpPr>
        <p:spPr>
          <a:xfrm>
            <a:off x="427511" y="969941"/>
            <a:ext cx="17148900" cy="8982800"/>
          </a:xfrm>
          <a:prstGeom prst="rect">
            <a:avLst/>
          </a:prstGeom>
          <a:solidFill>
            <a:srgbClr val="00B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3">
            <a:alphaModFix/>
          </a:blip>
          <a:srcRect l="3933" t="7000" r="3942" b="7000"/>
          <a:stretch/>
        </p:blipFill>
        <p:spPr>
          <a:xfrm>
            <a:off x="612812" y="1020569"/>
            <a:ext cx="16848000" cy="884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71950" y="88275"/>
            <a:ext cx="11744099" cy="1011044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5"/>
          <p:cNvSpPr/>
          <p:nvPr/>
        </p:nvSpPr>
        <p:spPr>
          <a:xfrm>
            <a:off x="14783300" y="7030575"/>
            <a:ext cx="1869175" cy="1784200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1" name="Google Shape;101;p15"/>
          <p:cNvSpPr txBox="1"/>
          <p:nvPr/>
        </p:nvSpPr>
        <p:spPr>
          <a:xfrm>
            <a:off x="15101926" y="7091525"/>
            <a:ext cx="12318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latin typeface="Bangers"/>
                <a:ea typeface="Bangers"/>
                <a:cs typeface="Bangers"/>
                <a:sym typeface="Bangers"/>
              </a:rPr>
              <a:t>01</a:t>
            </a:r>
            <a:endParaRPr sz="9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 rot="-401486">
            <a:off x="4498153" y="1174204"/>
            <a:ext cx="7911794" cy="2031295"/>
          </a:xfrm>
          <a:prstGeom prst="rect">
            <a:avLst/>
          </a:prstGeom>
          <a:noFill/>
          <a:ln>
            <a:noFill/>
          </a:ln>
          <a:effectLst>
            <a:outerShdw dist="190500" dir="75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rgbClr val="FFFF00"/>
                </a:solidFill>
                <a:latin typeface="Bangers"/>
                <a:ea typeface="Bangers"/>
                <a:cs typeface="Bangers"/>
                <a:sym typeface="Bangers"/>
              </a:rPr>
              <a:t>Your Mission!</a:t>
            </a:r>
            <a:endParaRPr sz="12000" dirty="0">
              <a:solidFill>
                <a:srgbClr val="FFFF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6400730" y="3458437"/>
            <a:ext cx="5202462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latin typeface="Bangers"/>
                <a:ea typeface="Bangers"/>
                <a:cs typeface="Bangers"/>
                <a:sym typeface="Bangers"/>
              </a:rPr>
              <a:t>The Spud Squad is trying to replace all popcorn snacks with potato chips. We cannot allow this to happen. The people need access to quality corn snack products!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3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dirty="0">
                <a:latin typeface="Bangers"/>
                <a:ea typeface="Bangers"/>
                <a:cs typeface="Bangers"/>
                <a:sym typeface="Bangers"/>
              </a:rPr>
              <a:t>We need heroes! Take this year’s snack lineup into your community. Go door-to-door or set up a table. We must keep the spud squad at bay and continue to fund our operations!</a:t>
            </a:r>
            <a:endParaRPr sz="23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04" name="Google Shape;104;p15"/>
          <p:cNvSpPr/>
          <p:nvPr/>
        </p:nvSpPr>
        <p:spPr>
          <a:xfrm rot="-639274">
            <a:off x="1869150" y="1274400"/>
            <a:ext cx="1083286" cy="1083286"/>
          </a:xfrm>
          <a:prstGeom prst="lightningBolt">
            <a:avLst/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5"/>
          <p:cNvSpPr/>
          <p:nvPr/>
        </p:nvSpPr>
        <p:spPr>
          <a:xfrm rot="-5400000">
            <a:off x="2512200" y="7670530"/>
            <a:ext cx="1083294" cy="1083294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 rot="5821931">
            <a:off x="14973784" y="1172179"/>
            <a:ext cx="1488203" cy="1488203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 rot="694493">
            <a:off x="15698548" y="4684797"/>
            <a:ext cx="674313" cy="6409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 rot="-2286876">
            <a:off x="10296708" y="8489152"/>
            <a:ext cx="566234" cy="538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 rot="-2286956">
            <a:off x="4079887" y="1745857"/>
            <a:ext cx="444225" cy="4224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 rot="-5071988">
            <a:off x="2625163" y="2890225"/>
            <a:ext cx="245617" cy="2188170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5"/>
          <p:cNvSpPr/>
          <p:nvPr/>
        </p:nvSpPr>
        <p:spPr>
          <a:xfrm rot="6789160">
            <a:off x="16222751" y="5977767"/>
            <a:ext cx="245688" cy="2187947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2" name="Picture 4" descr="Generated image">
            <a:extLst>
              <a:ext uri="{FF2B5EF4-FFF2-40B4-BE49-F238E27FC236}">
                <a16:creationId xmlns:a16="http://schemas.microsoft.com/office/drawing/2014/main" id="{BDFEFB91-A290-A783-2FD0-0BD661ED7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2" y="2994835"/>
            <a:ext cx="4318017" cy="4318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artoon character with a hat and cape&#10;&#10;AI-generated content may be incorrect.">
            <a:extLst>
              <a:ext uri="{FF2B5EF4-FFF2-40B4-BE49-F238E27FC236}">
                <a16:creationId xmlns:a16="http://schemas.microsoft.com/office/drawing/2014/main" id="{00882E11-A1F8-EF6A-41FA-8F64749124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6120" y="2926297"/>
            <a:ext cx="4265829" cy="42658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Google Shape;102;p15">
            <a:extLst>
              <a:ext uri="{FF2B5EF4-FFF2-40B4-BE49-F238E27FC236}">
                <a16:creationId xmlns:a16="http://schemas.microsoft.com/office/drawing/2014/main" id="{CAF7E6C8-D4BA-87C1-2864-5920A2A4CC26}"/>
              </a:ext>
            </a:extLst>
          </p:cNvPr>
          <p:cNvSpPr txBox="1"/>
          <p:nvPr/>
        </p:nvSpPr>
        <p:spPr>
          <a:xfrm rot="-401486">
            <a:off x="3351253" y="7451938"/>
            <a:ext cx="11061318" cy="1538853"/>
          </a:xfrm>
          <a:prstGeom prst="rect">
            <a:avLst/>
          </a:prstGeom>
          <a:noFill/>
          <a:ln>
            <a:noFill/>
          </a:ln>
          <a:effectLst>
            <a:outerShdw dist="190500" dir="75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dirty="0">
                <a:solidFill>
                  <a:srgbClr val="FFFF00"/>
                </a:solidFill>
                <a:latin typeface="Bangers"/>
                <a:ea typeface="Bangers"/>
                <a:cs typeface="Bangers"/>
                <a:sym typeface="Bangers"/>
              </a:rPr>
              <a:t>Across the </a:t>
            </a:r>
            <a:r>
              <a:rPr lang="en-US" sz="8800" dirty="0" err="1">
                <a:solidFill>
                  <a:srgbClr val="FFFF00"/>
                </a:solidFill>
                <a:latin typeface="Bangers"/>
                <a:ea typeface="Bangers"/>
                <a:cs typeface="Bangers"/>
                <a:sym typeface="Bangers"/>
              </a:rPr>
              <a:t>Snackerverse</a:t>
            </a:r>
            <a:endParaRPr sz="8800" dirty="0">
              <a:solidFill>
                <a:srgbClr val="FFFF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7;p15">
            <a:extLst>
              <a:ext uri="{FF2B5EF4-FFF2-40B4-BE49-F238E27FC236}">
                <a16:creationId xmlns:a16="http://schemas.microsoft.com/office/drawing/2014/main" id="{C32CE9BE-DE83-8CE4-629B-D2B6A90EAF88}"/>
              </a:ext>
            </a:extLst>
          </p:cNvPr>
          <p:cNvSpPr/>
          <p:nvPr/>
        </p:nvSpPr>
        <p:spPr>
          <a:xfrm>
            <a:off x="720000" y="584200"/>
            <a:ext cx="17136200" cy="9135200"/>
          </a:xfrm>
          <a:prstGeom prst="rect">
            <a:avLst/>
          </a:prstGeom>
          <a:solidFill>
            <a:srgbClr val="00B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oogle Shape;98;p15">
            <a:extLst>
              <a:ext uri="{FF2B5EF4-FFF2-40B4-BE49-F238E27FC236}">
                <a16:creationId xmlns:a16="http://schemas.microsoft.com/office/drawing/2014/main" id="{310463B3-EB5C-8D9A-6A44-3BA3FC8CA59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933" t="7000" r="3942" b="7000"/>
          <a:stretch/>
        </p:blipFill>
        <p:spPr>
          <a:xfrm>
            <a:off x="720000" y="720000"/>
            <a:ext cx="16848000" cy="88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/>
          <p:cNvSpPr/>
          <p:nvPr/>
        </p:nvSpPr>
        <p:spPr>
          <a:xfrm>
            <a:off x="14783300" y="7030575"/>
            <a:ext cx="1869175" cy="1784200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Google Shape;119;p16"/>
          <p:cNvSpPr txBox="1"/>
          <p:nvPr/>
        </p:nvSpPr>
        <p:spPr>
          <a:xfrm>
            <a:off x="14953250" y="7091525"/>
            <a:ext cx="1529100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 dirty="0">
                <a:latin typeface="Bangers"/>
                <a:ea typeface="Bangers"/>
                <a:cs typeface="Bangers"/>
                <a:sym typeface="Bangers"/>
              </a:rPr>
              <a:t>0</a:t>
            </a:r>
            <a:r>
              <a:rPr lang="en-US" sz="9600" dirty="0">
                <a:latin typeface="Bangers"/>
                <a:ea typeface="Bangers"/>
                <a:cs typeface="Bangers"/>
                <a:sym typeface="Bangers"/>
              </a:rPr>
              <a:t>1</a:t>
            </a:r>
          </a:p>
        </p:txBody>
      </p:sp>
      <p:pic>
        <p:nvPicPr>
          <p:cNvPr id="120" name="Google Shape;12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60561">
            <a:off x="9438863" y="1408124"/>
            <a:ext cx="7638324" cy="448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 rot="660639">
            <a:off x="9508251" y="1665577"/>
            <a:ext cx="7051099" cy="3877954"/>
          </a:xfrm>
          <a:prstGeom prst="rect">
            <a:avLst/>
          </a:prstGeom>
          <a:noFill/>
          <a:ln>
            <a:noFill/>
          </a:ln>
          <a:effectLst>
            <a:outerShdw dist="190500" dir="75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rgbClr val="F30F49"/>
                </a:solidFill>
                <a:latin typeface="Bangers"/>
                <a:ea typeface="Bangers"/>
                <a:cs typeface="Bangers"/>
                <a:sym typeface="Bangers"/>
              </a:rPr>
              <a:t>If We Succeed</a:t>
            </a:r>
            <a:endParaRPr sz="12000" dirty="0">
              <a:solidFill>
                <a:srgbClr val="F30F49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22" name="Google Shape;122;p16"/>
          <p:cNvSpPr/>
          <p:nvPr/>
        </p:nvSpPr>
        <p:spPr>
          <a:xfrm>
            <a:off x="2290949" y="741734"/>
            <a:ext cx="7352912" cy="4160466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95250" dir="2220000" algn="bl" rotWithShape="0">
              <a:srgbClr val="00000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23" name="Google Shape;123;p16"/>
          <p:cNvSpPr/>
          <p:nvPr/>
        </p:nvSpPr>
        <p:spPr>
          <a:xfrm>
            <a:off x="1956188" y="5143488"/>
            <a:ext cx="7352912" cy="4305312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95250" dir="2220000" algn="bl" rotWithShape="0">
              <a:srgbClr val="00000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5" name="Google Shape;125;p16"/>
          <p:cNvSpPr txBox="1"/>
          <p:nvPr/>
        </p:nvSpPr>
        <p:spPr>
          <a:xfrm>
            <a:off x="1981904" y="992767"/>
            <a:ext cx="4920000" cy="3877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Bangers"/>
                <a:ea typeface="Bangers"/>
                <a:cs typeface="Bangers"/>
                <a:sym typeface="Bangers"/>
              </a:rPr>
              <a:t>You will GET: 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ngers"/>
                <a:ea typeface="Bangers"/>
                <a:cs typeface="Bangers"/>
                <a:sym typeface="Bangers"/>
              </a:rPr>
              <a:t>Fall Campout - $25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ngers"/>
                <a:ea typeface="Bangers"/>
                <a:cs typeface="Bangers"/>
                <a:sym typeface="Bangers"/>
              </a:rPr>
              <a:t>Summer Camp - $50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ngers"/>
                <a:ea typeface="Bangers"/>
                <a:cs typeface="Bangers"/>
                <a:sym typeface="Bangers"/>
              </a:rPr>
              <a:t>Pinewood Derby - $10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ngers"/>
                <a:ea typeface="Bangers"/>
                <a:cs typeface="Bangers"/>
                <a:sym typeface="Bangers"/>
              </a:rPr>
              <a:t>All Awards: $50 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atin typeface="Bangers"/>
                <a:ea typeface="Bangers"/>
                <a:cs typeface="Bangers"/>
                <a:sym typeface="Bangers"/>
              </a:rPr>
              <a:t>Raingutter</a:t>
            </a:r>
            <a:r>
              <a:rPr lang="en-US" sz="2400" dirty="0">
                <a:latin typeface="Bangers"/>
                <a:ea typeface="Bangers"/>
                <a:cs typeface="Bangers"/>
                <a:sym typeface="Bangers"/>
              </a:rPr>
              <a:t> Regatta: $10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ngers"/>
                <a:ea typeface="Bangers"/>
                <a:cs typeface="Bangers"/>
                <a:sym typeface="Bangers"/>
              </a:rPr>
              <a:t>Christmas Party: $10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ngers"/>
                <a:ea typeface="Bangers"/>
                <a:cs typeface="Bangers"/>
                <a:sym typeface="Bangers"/>
              </a:rPr>
              <a:t>Halloween Party: $10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ngers"/>
                <a:ea typeface="Bangers"/>
                <a:cs typeface="Bangers"/>
                <a:sym typeface="Bangers"/>
              </a:rPr>
              <a:t>Rubber Ducks Game: $25</a:t>
            </a:r>
          </a:p>
          <a:p>
            <a:pPr marL="342900" lvl="0" indent="-342900" algn="ctr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Bangers"/>
                <a:ea typeface="Bangers"/>
                <a:cs typeface="Bangers"/>
                <a:sym typeface="Bangers"/>
              </a:rPr>
              <a:t>Blue &amp; Gold Banquet: $15</a:t>
            </a:r>
          </a:p>
        </p:txBody>
      </p:sp>
      <p:sp>
        <p:nvSpPr>
          <p:cNvPr id="126" name="Google Shape;126;p16"/>
          <p:cNvSpPr txBox="1"/>
          <p:nvPr/>
        </p:nvSpPr>
        <p:spPr>
          <a:xfrm>
            <a:off x="2731797" y="5774557"/>
            <a:ext cx="5908697" cy="2954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Bangers"/>
                <a:ea typeface="Bangers"/>
                <a:cs typeface="Bangers"/>
                <a:sym typeface="Bangers"/>
              </a:rPr>
              <a:t>$205 x 3 = $615 </a:t>
            </a:r>
            <a:r>
              <a:rPr lang="en-US" sz="3200" dirty="0">
                <a:latin typeface="Bangers"/>
                <a:ea typeface="Bangers"/>
                <a:cs typeface="Bangers"/>
                <a:sym typeface="Bangers"/>
              </a:rPr>
              <a:t>in popcorn sales to succeed the mission!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Bangers"/>
                <a:ea typeface="Bangers"/>
                <a:cs typeface="Bangers"/>
                <a:sym typeface="Bangers"/>
              </a:rPr>
              <a:t>Round UP to $700 to reach the All-Out Blitz Level</a:t>
            </a:r>
            <a:endParaRPr lang="en-US" sz="20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28" name="Google Shape;128;p16"/>
          <p:cNvSpPr/>
          <p:nvPr/>
        </p:nvSpPr>
        <p:spPr>
          <a:xfrm rot="-639274">
            <a:off x="1050554" y="1118725"/>
            <a:ext cx="1083286" cy="1083286"/>
          </a:xfrm>
          <a:prstGeom prst="lightningBolt">
            <a:avLst/>
          </a:prstGeom>
          <a:solidFill>
            <a:srgbClr val="F30F4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/>
          <p:nvPr/>
        </p:nvSpPr>
        <p:spPr>
          <a:xfrm rot="-5400000">
            <a:off x="886159" y="7305162"/>
            <a:ext cx="1083294" cy="1083294"/>
          </a:xfrm>
          <a:prstGeom prst="lightningBolt">
            <a:avLst/>
          </a:prstGeom>
          <a:solidFill>
            <a:srgbClr val="007FC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 rot="694493">
            <a:off x="13468298" y="7602197"/>
            <a:ext cx="674313" cy="6409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/>
          <p:cNvSpPr/>
          <p:nvPr/>
        </p:nvSpPr>
        <p:spPr>
          <a:xfrm rot="-2286876">
            <a:off x="15530358" y="1433427"/>
            <a:ext cx="566234" cy="538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/>
          <p:cNvSpPr/>
          <p:nvPr/>
        </p:nvSpPr>
        <p:spPr>
          <a:xfrm rot="-2286956">
            <a:off x="11948922" y="7001773"/>
            <a:ext cx="444225" cy="4224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26;p16">
            <a:extLst>
              <a:ext uri="{FF2B5EF4-FFF2-40B4-BE49-F238E27FC236}">
                <a16:creationId xmlns:a16="http://schemas.microsoft.com/office/drawing/2014/main" id="{8B842C02-A4F4-4386-03D2-929F5C3D3ED5}"/>
              </a:ext>
            </a:extLst>
          </p:cNvPr>
          <p:cNvSpPr txBox="1"/>
          <p:nvPr/>
        </p:nvSpPr>
        <p:spPr>
          <a:xfrm>
            <a:off x="6157036" y="2292816"/>
            <a:ext cx="289115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Bangers"/>
                <a:ea typeface="Bangers"/>
                <a:cs typeface="Bangers"/>
                <a:sym typeface="Bangers"/>
              </a:rPr>
              <a:t>Total = $205</a:t>
            </a:r>
            <a:endParaRPr sz="44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5" name="Google Shape;106;p15">
            <a:extLst>
              <a:ext uri="{FF2B5EF4-FFF2-40B4-BE49-F238E27FC236}">
                <a16:creationId xmlns:a16="http://schemas.microsoft.com/office/drawing/2014/main" id="{3BB26E38-D991-4249-660D-EBE7814E7E9B}"/>
              </a:ext>
            </a:extLst>
          </p:cNvPr>
          <p:cNvSpPr/>
          <p:nvPr/>
        </p:nvSpPr>
        <p:spPr>
          <a:xfrm rot="5821931">
            <a:off x="10902457" y="7601772"/>
            <a:ext cx="1488203" cy="1488203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F745C98C-FA53-C0C1-2C1B-779A7FFE0C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7;p15">
            <a:extLst>
              <a:ext uri="{FF2B5EF4-FFF2-40B4-BE49-F238E27FC236}">
                <a16:creationId xmlns:a16="http://schemas.microsoft.com/office/drawing/2014/main" id="{40F51EEB-E38D-2603-123B-98D22F9DB7D2}"/>
              </a:ext>
            </a:extLst>
          </p:cNvPr>
          <p:cNvSpPr/>
          <p:nvPr/>
        </p:nvSpPr>
        <p:spPr>
          <a:xfrm>
            <a:off x="533400" y="619902"/>
            <a:ext cx="17187000" cy="9099498"/>
          </a:xfrm>
          <a:prstGeom prst="rect">
            <a:avLst/>
          </a:prstGeom>
          <a:solidFill>
            <a:srgbClr val="00B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98;p15">
            <a:extLst>
              <a:ext uri="{FF2B5EF4-FFF2-40B4-BE49-F238E27FC236}">
                <a16:creationId xmlns:a16="http://schemas.microsoft.com/office/drawing/2014/main" id="{9C5CF63E-12E5-76A3-C9D7-1080C12BD8E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933" t="7000" r="3942" b="7000"/>
          <a:stretch/>
        </p:blipFill>
        <p:spPr>
          <a:xfrm>
            <a:off x="720000" y="720000"/>
            <a:ext cx="16848000" cy="88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>
            <a:extLst>
              <a:ext uri="{FF2B5EF4-FFF2-40B4-BE49-F238E27FC236}">
                <a16:creationId xmlns:a16="http://schemas.microsoft.com/office/drawing/2014/main" id="{8E0796EA-FAE8-D3CE-9AD6-ED1D98474D61}"/>
              </a:ext>
            </a:extLst>
          </p:cNvPr>
          <p:cNvSpPr/>
          <p:nvPr/>
        </p:nvSpPr>
        <p:spPr>
          <a:xfrm>
            <a:off x="14783300" y="7030575"/>
            <a:ext cx="1869175" cy="1784200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Google Shape;119;p16">
            <a:extLst>
              <a:ext uri="{FF2B5EF4-FFF2-40B4-BE49-F238E27FC236}">
                <a16:creationId xmlns:a16="http://schemas.microsoft.com/office/drawing/2014/main" id="{A76489C2-EB9D-19CA-9C02-CF24F412FF5E}"/>
              </a:ext>
            </a:extLst>
          </p:cNvPr>
          <p:cNvSpPr txBox="1"/>
          <p:nvPr/>
        </p:nvSpPr>
        <p:spPr>
          <a:xfrm>
            <a:off x="14953250" y="7091525"/>
            <a:ext cx="1529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 dirty="0">
                <a:latin typeface="Bangers"/>
                <a:ea typeface="Bangers"/>
                <a:cs typeface="Bangers"/>
                <a:sym typeface="Bangers"/>
              </a:rPr>
              <a:t>0</a:t>
            </a:r>
            <a:r>
              <a:rPr lang="en-US" sz="9600" dirty="0">
                <a:latin typeface="Bangers"/>
                <a:ea typeface="Bangers"/>
                <a:cs typeface="Bangers"/>
                <a:sym typeface="Bangers"/>
              </a:rPr>
              <a:t>1</a:t>
            </a:r>
            <a:endParaRPr sz="9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20" name="Google Shape;120;p16">
            <a:extLst>
              <a:ext uri="{FF2B5EF4-FFF2-40B4-BE49-F238E27FC236}">
                <a16:creationId xmlns:a16="http://schemas.microsoft.com/office/drawing/2014/main" id="{CC058D87-6CE8-B440-9351-31B496B55AA6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60561">
            <a:off x="9393390" y="578893"/>
            <a:ext cx="8585059" cy="669755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A77FCFEB-D4E2-6094-10C2-3E4F4ADC0F09}"/>
              </a:ext>
            </a:extLst>
          </p:cNvPr>
          <p:cNvSpPr txBox="1"/>
          <p:nvPr/>
        </p:nvSpPr>
        <p:spPr>
          <a:xfrm rot="660639">
            <a:off x="10531322" y="1929370"/>
            <a:ext cx="6044510" cy="3877954"/>
          </a:xfrm>
          <a:prstGeom prst="rect">
            <a:avLst/>
          </a:prstGeom>
          <a:noFill/>
          <a:ln>
            <a:noFill/>
          </a:ln>
          <a:effectLst>
            <a:outerShdw dist="190500" dir="75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30F49"/>
                </a:solidFill>
                <a:latin typeface="Bangers"/>
                <a:ea typeface="Bangers"/>
                <a:cs typeface="Bangers"/>
                <a:sym typeface="Bangers"/>
              </a:rPr>
              <a:t>Hit a Blitz Level to keep the Spud Squad at bay… and get prizes</a:t>
            </a:r>
            <a:endParaRPr sz="6000" dirty="0">
              <a:solidFill>
                <a:srgbClr val="F30F49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122B35E2-FAB2-7066-7DA7-2A533BD81336}"/>
              </a:ext>
            </a:extLst>
          </p:cNvPr>
          <p:cNvSpPr/>
          <p:nvPr/>
        </p:nvSpPr>
        <p:spPr>
          <a:xfrm>
            <a:off x="2224645" y="762055"/>
            <a:ext cx="7352912" cy="4160466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95250" dir="2220000" algn="bl" rotWithShape="0">
              <a:srgbClr val="000000"/>
            </a:outerShdw>
          </a:effectLst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3" name="Google Shape;123;p16">
            <a:extLst>
              <a:ext uri="{FF2B5EF4-FFF2-40B4-BE49-F238E27FC236}">
                <a16:creationId xmlns:a16="http://schemas.microsoft.com/office/drawing/2014/main" id="{FD14D7A7-12A3-FC05-A240-0866ED9AF67E}"/>
              </a:ext>
            </a:extLst>
          </p:cNvPr>
          <p:cNvSpPr/>
          <p:nvPr/>
        </p:nvSpPr>
        <p:spPr>
          <a:xfrm>
            <a:off x="1956188" y="5143488"/>
            <a:ext cx="7352912" cy="4305312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95250" dir="2220000" algn="bl" rotWithShape="0">
              <a:srgbClr val="00000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6" name="Google Shape;126;p16">
            <a:extLst>
              <a:ext uri="{FF2B5EF4-FFF2-40B4-BE49-F238E27FC236}">
                <a16:creationId xmlns:a16="http://schemas.microsoft.com/office/drawing/2014/main" id="{72669075-7F41-264A-6A65-BB5FB0F01499}"/>
              </a:ext>
            </a:extLst>
          </p:cNvPr>
          <p:cNvSpPr txBox="1"/>
          <p:nvPr/>
        </p:nvSpPr>
        <p:spPr>
          <a:xfrm>
            <a:off x="2767207" y="5504683"/>
            <a:ext cx="5908697" cy="1107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latin typeface="Bangers"/>
                <a:ea typeface="Bangers"/>
                <a:cs typeface="Bangers"/>
                <a:sym typeface="Bangers"/>
              </a:rPr>
              <a:t>Plus Prizes!!!</a:t>
            </a:r>
            <a:endParaRPr lang="en-US" sz="20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28" name="Google Shape;128;p16">
            <a:extLst>
              <a:ext uri="{FF2B5EF4-FFF2-40B4-BE49-F238E27FC236}">
                <a16:creationId xmlns:a16="http://schemas.microsoft.com/office/drawing/2014/main" id="{4C565EE0-6869-9DC7-F619-D31FCA948C58}"/>
              </a:ext>
            </a:extLst>
          </p:cNvPr>
          <p:cNvSpPr/>
          <p:nvPr/>
        </p:nvSpPr>
        <p:spPr>
          <a:xfrm rot="-639274">
            <a:off x="1050554" y="1118725"/>
            <a:ext cx="1083286" cy="1083286"/>
          </a:xfrm>
          <a:prstGeom prst="lightningBolt">
            <a:avLst/>
          </a:prstGeom>
          <a:solidFill>
            <a:srgbClr val="F30F4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>
            <a:extLst>
              <a:ext uri="{FF2B5EF4-FFF2-40B4-BE49-F238E27FC236}">
                <a16:creationId xmlns:a16="http://schemas.microsoft.com/office/drawing/2014/main" id="{0B9C198E-31F5-828B-6142-0A21CB1D0ED4}"/>
              </a:ext>
            </a:extLst>
          </p:cNvPr>
          <p:cNvSpPr/>
          <p:nvPr/>
        </p:nvSpPr>
        <p:spPr>
          <a:xfrm rot="-5400000">
            <a:off x="886159" y="7305162"/>
            <a:ext cx="1083294" cy="1083294"/>
          </a:xfrm>
          <a:prstGeom prst="lightningBolt">
            <a:avLst/>
          </a:prstGeom>
          <a:solidFill>
            <a:srgbClr val="007FC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>
            <a:extLst>
              <a:ext uri="{FF2B5EF4-FFF2-40B4-BE49-F238E27FC236}">
                <a16:creationId xmlns:a16="http://schemas.microsoft.com/office/drawing/2014/main" id="{252BB554-6698-5D6D-B9C0-55DC59D86E19}"/>
              </a:ext>
            </a:extLst>
          </p:cNvPr>
          <p:cNvSpPr/>
          <p:nvPr/>
        </p:nvSpPr>
        <p:spPr>
          <a:xfrm rot="694493">
            <a:off x="13468298" y="7602197"/>
            <a:ext cx="674313" cy="6409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>
            <a:extLst>
              <a:ext uri="{FF2B5EF4-FFF2-40B4-BE49-F238E27FC236}">
                <a16:creationId xmlns:a16="http://schemas.microsoft.com/office/drawing/2014/main" id="{869C57E3-45AA-77C3-29CF-CAA915187324}"/>
              </a:ext>
            </a:extLst>
          </p:cNvPr>
          <p:cNvSpPr/>
          <p:nvPr/>
        </p:nvSpPr>
        <p:spPr>
          <a:xfrm rot="-2286876">
            <a:off x="16111514" y="1173690"/>
            <a:ext cx="566234" cy="538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>
            <a:extLst>
              <a:ext uri="{FF2B5EF4-FFF2-40B4-BE49-F238E27FC236}">
                <a16:creationId xmlns:a16="http://schemas.microsoft.com/office/drawing/2014/main" id="{9F4D81FE-7CF7-01B6-F904-ED61E7AA236D}"/>
              </a:ext>
            </a:extLst>
          </p:cNvPr>
          <p:cNvSpPr/>
          <p:nvPr/>
        </p:nvSpPr>
        <p:spPr>
          <a:xfrm rot="-2286956">
            <a:off x="10299641" y="6974582"/>
            <a:ext cx="444225" cy="4224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26;p16">
            <a:extLst>
              <a:ext uri="{FF2B5EF4-FFF2-40B4-BE49-F238E27FC236}">
                <a16:creationId xmlns:a16="http://schemas.microsoft.com/office/drawing/2014/main" id="{3FF69477-D2D4-0880-9C86-60BECD79DB00}"/>
              </a:ext>
            </a:extLst>
          </p:cNvPr>
          <p:cNvSpPr txBox="1"/>
          <p:nvPr/>
        </p:nvSpPr>
        <p:spPr>
          <a:xfrm>
            <a:off x="3045383" y="1229496"/>
            <a:ext cx="289115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Bangers"/>
                <a:ea typeface="Bangers"/>
                <a:cs typeface="Bangers"/>
                <a:sym typeface="Bangers"/>
              </a:rPr>
              <a:t>Sell $400 </a:t>
            </a:r>
            <a:endParaRPr sz="44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3" name="Google Shape;126;p16">
            <a:extLst>
              <a:ext uri="{FF2B5EF4-FFF2-40B4-BE49-F238E27FC236}">
                <a16:creationId xmlns:a16="http://schemas.microsoft.com/office/drawing/2014/main" id="{E2D81C3E-9D91-A4E6-47E6-3298CBD9EA29}"/>
              </a:ext>
            </a:extLst>
          </p:cNvPr>
          <p:cNvSpPr txBox="1"/>
          <p:nvPr/>
        </p:nvSpPr>
        <p:spPr>
          <a:xfrm>
            <a:off x="2985825" y="2359376"/>
            <a:ext cx="289115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Bangers"/>
                <a:ea typeface="Bangers"/>
                <a:cs typeface="Bangers"/>
                <a:sym typeface="Bangers"/>
              </a:rPr>
              <a:t>Sell $700 </a:t>
            </a:r>
            <a:endParaRPr sz="44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4" name="Google Shape;126;p16">
            <a:extLst>
              <a:ext uri="{FF2B5EF4-FFF2-40B4-BE49-F238E27FC236}">
                <a16:creationId xmlns:a16="http://schemas.microsoft.com/office/drawing/2014/main" id="{4096737A-A926-590C-A641-FABBA84D9A37}"/>
              </a:ext>
            </a:extLst>
          </p:cNvPr>
          <p:cNvSpPr txBox="1"/>
          <p:nvPr/>
        </p:nvSpPr>
        <p:spPr>
          <a:xfrm>
            <a:off x="2935081" y="3447066"/>
            <a:ext cx="2891153" cy="86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>
                <a:latin typeface="Bangers"/>
                <a:ea typeface="Bangers"/>
                <a:cs typeface="Bangers"/>
                <a:sym typeface="Bangers"/>
              </a:rPr>
              <a:t>Sell $1,000 </a:t>
            </a:r>
            <a:endParaRPr sz="44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5DB82D70-7F03-427F-147B-694DB4F01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39" y="1021769"/>
            <a:ext cx="1796940" cy="11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DD6FEEEE-6A0E-4FC2-A486-D153CD13F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059" y="2252126"/>
            <a:ext cx="1796940" cy="110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intendo Switch 2: Everything You Need ...">
            <a:extLst>
              <a:ext uri="{FF2B5EF4-FFF2-40B4-BE49-F238E27FC236}">
                <a16:creationId xmlns:a16="http://schemas.microsoft.com/office/drawing/2014/main" id="{C0A7DFFD-667C-CC66-B952-1C1EBE9C2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3839" y="3482483"/>
            <a:ext cx="1796939" cy="116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1EB77E-E71B-AC13-236C-A5DD0F9036A3}"/>
              </a:ext>
            </a:extLst>
          </p:cNvPr>
          <p:cNvSpPr txBox="1"/>
          <p:nvPr/>
        </p:nvSpPr>
        <p:spPr>
          <a:xfrm>
            <a:off x="6575607" y="1812554"/>
            <a:ext cx="1706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$20 Gift Card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CF2BEA-353B-2402-9544-FF18C5263768}"/>
              </a:ext>
            </a:extLst>
          </p:cNvPr>
          <p:cNvSpPr txBox="1"/>
          <p:nvPr/>
        </p:nvSpPr>
        <p:spPr>
          <a:xfrm>
            <a:off x="6518024" y="3029182"/>
            <a:ext cx="1706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$40 Gift Card</a:t>
            </a:r>
          </a:p>
        </p:txBody>
      </p:sp>
      <p:pic>
        <p:nvPicPr>
          <p:cNvPr id="1036" name="Picture 12" descr="CASE XX KNIFE 18053 BSA KICKSTART MID-FOLDING HUNTER | Amerson Farms">
            <a:extLst>
              <a:ext uri="{FF2B5EF4-FFF2-40B4-BE49-F238E27FC236}">
                <a16:creationId xmlns:a16="http://schemas.microsoft.com/office/drawing/2014/main" id="{EE769B09-FFBE-7AC1-1FC1-798885F74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01797">
            <a:off x="2267422" y="7004319"/>
            <a:ext cx="24003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8B6BEE1-80FC-5770-C7BB-158431C89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44" y="6882522"/>
            <a:ext cx="21050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06;p15">
            <a:extLst>
              <a:ext uri="{FF2B5EF4-FFF2-40B4-BE49-F238E27FC236}">
                <a16:creationId xmlns:a16="http://schemas.microsoft.com/office/drawing/2014/main" id="{D0527940-7A5F-32ED-ACDB-0C861B4D976E}"/>
              </a:ext>
            </a:extLst>
          </p:cNvPr>
          <p:cNvSpPr/>
          <p:nvPr/>
        </p:nvSpPr>
        <p:spPr>
          <a:xfrm rot="5821931">
            <a:off x="10902457" y="7601772"/>
            <a:ext cx="1488203" cy="1488203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5AEA56-96CD-295E-3FE5-4E68A93F2ED6}"/>
              </a:ext>
            </a:extLst>
          </p:cNvPr>
          <p:cNvSpPr txBox="1"/>
          <p:nvPr/>
        </p:nvSpPr>
        <p:spPr>
          <a:xfrm>
            <a:off x="6344059" y="4370694"/>
            <a:ext cx="1706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Switch 2 Drawing</a:t>
            </a:r>
          </a:p>
        </p:txBody>
      </p:sp>
    </p:spTree>
    <p:extLst>
      <p:ext uri="{BB962C8B-B14F-4D97-AF65-F5344CB8AC3E}">
        <p14:creationId xmlns:p14="http://schemas.microsoft.com/office/powerpoint/2010/main" val="3247121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>
          <a:extLst>
            <a:ext uri="{FF2B5EF4-FFF2-40B4-BE49-F238E27FC236}">
              <a16:creationId xmlns:a16="http://schemas.microsoft.com/office/drawing/2014/main" id="{AEB8E7CB-72F5-3CEA-57E5-1C3199D78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>
            <a:extLst>
              <a:ext uri="{FF2B5EF4-FFF2-40B4-BE49-F238E27FC236}">
                <a16:creationId xmlns:a16="http://schemas.microsoft.com/office/drawing/2014/main" id="{009411C9-49AE-CE5A-C292-AEC7DAA3864B}"/>
              </a:ext>
            </a:extLst>
          </p:cNvPr>
          <p:cNvSpPr/>
          <p:nvPr/>
        </p:nvSpPr>
        <p:spPr>
          <a:xfrm>
            <a:off x="720000" y="720000"/>
            <a:ext cx="16848000" cy="8847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16">
            <a:extLst>
              <a:ext uri="{FF2B5EF4-FFF2-40B4-BE49-F238E27FC236}">
                <a16:creationId xmlns:a16="http://schemas.microsoft.com/office/drawing/2014/main" id="{C0DDA795-385A-AD24-0408-C0651242609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933" t="7000" r="3942" b="7000"/>
          <a:stretch/>
        </p:blipFill>
        <p:spPr>
          <a:xfrm>
            <a:off x="720000" y="720000"/>
            <a:ext cx="16848000" cy="88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6">
            <a:extLst>
              <a:ext uri="{FF2B5EF4-FFF2-40B4-BE49-F238E27FC236}">
                <a16:creationId xmlns:a16="http://schemas.microsoft.com/office/drawing/2014/main" id="{EE9D1839-892F-120B-7B74-6155035E03FB}"/>
              </a:ext>
            </a:extLst>
          </p:cNvPr>
          <p:cNvSpPr/>
          <p:nvPr/>
        </p:nvSpPr>
        <p:spPr>
          <a:xfrm>
            <a:off x="14783300" y="7030575"/>
            <a:ext cx="1869175" cy="1784200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9" name="Google Shape;119;p16">
            <a:extLst>
              <a:ext uri="{FF2B5EF4-FFF2-40B4-BE49-F238E27FC236}">
                <a16:creationId xmlns:a16="http://schemas.microsoft.com/office/drawing/2014/main" id="{EADD96F3-5E90-AAD5-E716-0CB399A61A24}"/>
              </a:ext>
            </a:extLst>
          </p:cNvPr>
          <p:cNvSpPr txBox="1"/>
          <p:nvPr/>
        </p:nvSpPr>
        <p:spPr>
          <a:xfrm>
            <a:off x="14953250" y="7091525"/>
            <a:ext cx="1529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 dirty="0">
                <a:latin typeface="Bangers"/>
                <a:ea typeface="Bangers"/>
                <a:cs typeface="Bangers"/>
                <a:sym typeface="Bangers"/>
              </a:rPr>
              <a:t>0</a:t>
            </a:r>
            <a:r>
              <a:rPr lang="en-US" sz="9600" dirty="0">
                <a:latin typeface="Bangers"/>
                <a:ea typeface="Bangers"/>
                <a:cs typeface="Bangers"/>
                <a:sym typeface="Bangers"/>
              </a:rPr>
              <a:t>1</a:t>
            </a:r>
            <a:endParaRPr sz="96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20" name="Google Shape;120;p16">
            <a:extLst>
              <a:ext uri="{FF2B5EF4-FFF2-40B4-BE49-F238E27FC236}">
                <a16:creationId xmlns:a16="http://schemas.microsoft.com/office/drawing/2014/main" id="{23D1966C-7D7B-E3A2-8575-6D4B962A4B4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60561">
            <a:off x="9346205" y="714573"/>
            <a:ext cx="8585059" cy="669755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>
            <a:extLst>
              <a:ext uri="{FF2B5EF4-FFF2-40B4-BE49-F238E27FC236}">
                <a16:creationId xmlns:a16="http://schemas.microsoft.com/office/drawing/2014/main" id="{C0AEFA61-C640-667A-ADB0-13CF0ADB3325}"/>
              </a:ext>
            </a:extLst>
          </p:cNvPr>
          <p:cNvSpPr txBox="1"/>
          <p:nvPr/>
        </p:nvSpPr>
        <p:spPr>
          <a:xfrm rot="660639">
            <a:off x="10550524" y="2034181"/>
            <a:ext cx="6044510" cy="3231624"/>
          </a:xfrm>
          <a:prstGeom prst="rect">
            <a:avLst/>
          </a:prstGeom>
          <a:noFill/>
          <a:ln>
            <a:noFill/>
          </a:ln>
          <a:effectLst>
            <a:outerShdw dist="190500" dir="75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dirty="0">
                <a:solidFill>
                  <a:srgbClr val="F30F49"/>
                </a:solidFill>
                <a:latin typeface="Bangers"/>
                <a:ea typeface="Bangers"/>
                <a:cs typeface="Bangers"/>
                <a:sym typeface="Bangers"/>
              </a:rPr>
              <a:t>Locate Fellow E.A.R.S. Agents and Secure a switch 2!</a:t>
            </a:r>
            <a:endParaRPr sz="6600" dirty="0">
              <a:solidFill>
                <a:srgbClr val="F30F49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22" name="Google Shape;122;p16">
            <a:extLst>
              <a:ext uri="{FF2B5EF4-FFF2-40B4-BE49-F238E27FC236}">
                <a16:creationId xmlns:a16="http://schemas.microsoft.com/office/drawing/2014/main" id="{397E1726-809E-2AEA-B04C-622C0B823AE8}"/>
              </a:ext>
            </a:extLst>
          </p:cNvPr>
          <p:cNvSpPr/>
          <p:nvPr/>
        </p:nvSpPr>
        <p:spPr>
          <a:xfrm>
            <a:off x="2224645" y="762055"/>
            <a:ext cx="7352912" cy="4160466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95250" dir="2220000" algn="bl" rotWithShape="0">
              <a:srgbClr val="000000"/>
            </a:outerShdw>
          </a:effectLst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23" name="Google Shape;123;p16">
            <a:extLst>
              <a:ext uri="{FF2B5EF4-FFF2-40B4-BE49-F238E27FC236}">
                <a16:creationId xmlns:a16="http://schemas.microsoft.com/office/drawing/2014/main" id="{C18B1ECB-6B1C-B228-5980-64A44710A786}"/>
              </a:ext>
            </a:extLst>
          </p:cNvPr>
          <p:cNvSpPr/>
          <p:nvPr/>
        </p:nvSpPr>
        <p:spPr>
          <a:xfrm>
            <a:off x="1956188" y="5143488"/>
            <a:ext cx="7352912" cy="4305312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>
            <a:outerShdw dist="95250" dir="2220000" algn="bl" rotWithShape="0">
              <a:srgbClr val="000000"/>
            </a:outerShdw>
          </a:effectLst>
        </p:spPr>
        <p:txBody>
          <a:bodyPr/>
          <a:lstStyle/>
          <a:p>
            <a:endParaRPr lang="en-US" dirty="0"/>
          </a:p>
        </p:txBody>
      </p:sp>
      <p:sp>
        <p:nvSpPr>
          <p:cNvPr id="126" name="Google Shape;126;p16">
            <a:extLst>
              <a:ext uri="{FF2B5EF4-FFF2-40B4-BE49-F238E27FC236}">
                <a16:creationId xmlns:a16="http://schemas.microsoft.com/office/drawing/2014/main" id="{91E6687D-E6FF-2B73-91DF-0D9A6B31A547}"/>
              </a:ext>
            </a:extLst>
          </p:cNvPr>
          <p:cNvSpPr txBox="1"/>
          <p:nvPr/>
        </p:nvSpPr>
        <p:spPr>
          <a:xfrm>
            <a:off x="2871885" y="5599513"/>
            <a:ext cx="5908697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Bangers"/>
                <a:ea typeface="Bangers"/>
                <a:cs typeface="Bangers"/>
                <a:sym typeface="Bangers"/>
              </a:rPr>
              <a:t>Scouts will be searching door to door for fellow E.A.R.S. Heroes while working toward their goal in search of 4 Nintendo Switch 2’s </a:t>
            </a:r>
            <a:endParaRPr lang="en-US" sz="10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28" name="Google Shape;128;p16">
            <a:extLst>
              <a:ext uri="{FF2B5EF4-FFF2-40B4-BE49-F238E27FC236}">
                <a16:creationId xmlns:a16="http://schemas.microsoft.com/office/drawing/2014/main" id="{AC4FEC58-60A6-9D4E-C305-04FAA401C5A9}"/>
              </a:ext>
            </a:extLst>
          </p:cNvPr>
          <p:cNvSpPr/>
          <p:nvPr/>
        </p:nvSpPr>
        <p:spPr>
          <a:xfrm rot="-639274">
            <a:off x="1050554" y="1118725"/>
            <a:ext cx="1083286" cy="1083286"/>
          </a:xfrm>
          <a:prstGeom prst="lightningBolt">
            <a:avLst/>
          </a:prstGeom>
          <a:solidFill>
            <a:srgbClr val="F30F49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>
            <a:extLst>
              <a:ext uri="{FF2B5EF4-FFF2-40B4-BE49-F238E27FC236}">
                <a16:creationId xmlns:a16="http://schemas.microsoft.com/office/drawing/2014/main" id="{303D9013-DAF4-8192-61B5-2A590EF6E3FA}"/>
              </a:ext>
            </a:extLst>
          </p:cNvPr>
          <p:cNvSpPr/>
          <p:nvPr/>
        </p:nvSpPr>
        <p:spPr>
          <a:xfrm rot="-5400000">
            <a:off x="886159" y="7305162"/>
            <a:ext cx="1083294" cy="1083294"/>
          </a:xfrm>
          <a:prstGeom prst="lightningBolt">
            <a:avLst/>
          </a:prstGeom>
          <a:solidFill>
            <a:srgbClr val="007FC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>
            <a:extLst>
              <a:ext uri="{FF2B5EF4-FFF2-40B4-BE49-F238E27FC236}">
                <a16:creationId xmlns:a16="http://schemas.microsoft.com/office/drawing/2014/main" id="{3F724057-DAD1-893A-F4D5-CF7D9298250F}"/>
              </a:ext>
            </a:extLst>
          </p:cNvPr>
          <p:cNvSpPr/>
          <p:nvPr/>
        </p:nvSpPr>
        <p:spPr>
          <a:xfrm rot="5821931">
            <a:off x="11163430" y="7658255"/>
            <a:ext cx="1488203" cy="1488203"/>
          </a:xfrm>
          <a:prstGeom prst="lightningBolt">
            <a:avLst/>
          </a:prstGeom>
          <a:solidFill>
            <a:srgbClr val="00BC8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>
            <a:extLst>
              <a:ext uri="{FF2B5EF4-FFF2-40B4-BE49-F238E27FC236}">
                <a16:creationId xmlns:a16="http://schemas.microsoft.com/office/drawing/2014/main" id="{FBB8B051-2736-35A5-E6D6-F8F95262AE2C}"/>
              </a:ext>
            </a:extLst>
          </p:cNvPr>
          <p:cNvSpPr/>
          <p:nvPr/>
        </p:nvSpPr>
        <p:spPr>
          <a:xfrm rot="694493">
            <a:off x="13468298" y="7602197"/>
            <a:ext cx="674313" cy="6409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6">
            <a:extLst>
              <a:ext uri="{FF2B5EF4-FFF2-40B4-BE49-F238E27FC236}">
                <a16:creationId xmlns:a16="http://schemas.microsoft.com/office/drawing/2014/main" id="{C836AC08-9439-29A9-7A7B-7DD5548771F4}"/>
              </a:ext>
            </a:extLst>
          </p:cNvPr>
          <p:cNvSpPr/>
          <p:nvPr/>
        </p:nvSpPr>
        <p:spPr>
          <a:xfrm rot="-2286876">
            <a:off x="16111514" y="1173690"/>
            <a:ext cx="566234" cy="538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6">
            <a:extLst>
              <a:ext uri="{FF2B5EF4-FFF2-40B4-BE49-F238E27FC236}">
                <a16:creationId xmlns:a16="http://schemas.microsoft.com/office/drawing/2014/main" id="{0D6A7198-ECFB-E48C-ED6C-39BDB9B4D3EE}"/>
              </a:ext>
            </a:extLst>
          </p:cNvPr>
          <p:cNvSpPr/>
          <p:nvPr/>
        </p:nvSpPr>
        <p:spPr>
          <a:xfrm rot="-2286956">
            <a:off x="10299641" y="6974582"/>
            <a:ext cx="444225" cy="4224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26;p16">
            <a:extLst>
              <a:ext uri="{FF2B5EF4-FFF2-40B4-BE49-F238E27FC236}">
                <a16:creationId xmlns:a16="http://schemas.microsoft.com/office/drawing/2014/main" id="{D5F8E7CA-B3FB-4B4D-3F30-AC89587C5666}"/>
              </a:ext>
            </a:extLst>
          </p:cNvPr>
          <p:cNvSpPr txBox="1"/>
          <p:nvPr/>
        </p:nvSpPr>
        <p:spPr>
          <a:xfrm>
            <a:off x="2550819" y="7846809"/>
            <a:ext cx="5908697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Bangers"/>
                <a:ea typeface="Bangers"/>
                <a:cs typeface="Bangers"/>
                <a:sym typeface="Bangers"/>
              </a:rPr>
              <a:t>Clues will be distributed weekly via the What’s </a:t>
            </a:r>
            <a:r>
              <a:rPr lang="en-US" sz="2800" dirty="0" err="1">
                <a:latin typeface="Bangers"/>
                <a:ea typeface="Bangers"/>
                <a:cs typeface="Bangers"/>
                <a:sym typeface="Bangers"/>
              </a:rPr>
              <a:t>poppin</a:t>
            </a:r>
            <a:r>
              <a:rPr lang="en-US" sz="2800" dirty="0">
                <a:latin typeface="Bangers"/>
                <a:ea typeface="Bangers"/>
                <a:cs typeface="Bangers"/>
                <a:sym typeface="Bangers"/>
              </a:rPr>
              <a:t>’? Newsletter</a:t>
            </a:r>
            <a:endParaRPr lang="en-US" sz="1000" dirty="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9" name="Picture 10" descr="Nintendo Switch 2: Everything You Need ...">
            <a:extLst>
              <a:ext uri="{FF2B5EF4-FFF2-40B4-BE49-F238E27FC236}">
                <a16:creationId xmlns:a16="http://schemas.microsoft.com/office/drawing/2014/main" id="{5C6E19B5-2B58-0F32-6C88-9BFFAB150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944" y="1688017"/>
            <a:ext cx="2474056" cy="235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58D87107-BD3A-2461-EADF-3F8ED00BA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987" y="1393781"/>
            <a:ext cx="2474056" cy="2772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Google Shape;126;p16">
            <a:extLst>
              <a:ext uri="{FF2B5EF4-FFF2-40B4-BE49-F238E27FC236}">
                <a16:creationId xmlns:a16="http://schemas.microsoft.com/office/drawing/2014/main" id="{A792762E-A303-B402-AD65-5CCB26565209}"/>
              </a:ext>
            </a:extLst>
          </p:cNvPr>
          <p:cNvSpPr txBox="1"/>
          <p:nvPr/>
        </p:nvSpPr>
        <p:spPr>
          <a:xfrm>
            <a:off x="2859036" y="1932895"/>
            <a:ext cx="5908697" cy="16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 dirty="0">
                <a:latin typeface="Bangers"/>
                <a:ea typeface="Bangers"/>
                <a:cs typeface="Bangers"/>
                <a:sym typeface="Bangers"/>
              </a:rPr>
              <a:t>=</a:t>
            </a:r>
            <a:endParaRPr lang="en-US" sz="4000" dirty="0">
              <a:latin typeface="Bangers"/>
              <a:ea typeface="Bangers"/>
              <a:cs typeface="Bangers"/>
              <a:sym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740278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/>
          <p:cNvSpPr/>
          <p:nvPr/>
        </p:nvSpPr>
        <p:spPr>
          <a:xfrm>
            <a:off x="720000" y="720000"/>
            <a:ext cx="16848000" cy="8847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3">
            <a:alphaModFix/>
          </a:blip>
          <a:srcRect l="3933" t="7000" r="3942" b="7000"/>
          <a:stretch/>
        </p:blipFill>
        <p:spPr>
          <a:xfrm>
            <a:off x="720000" y="720000"/>
            <a:ext cx="16848000" cy="88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/>
          <p:cNvSpPr/>
          <p:nvPr/>
        </p:nvSpPr>
        <p:spPr>
          <a:xfrm>
            <a:off x="14783300" y="7030575"/>
            <a:ext cx="1869175" cy="1784200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" name="Google Shape;141;p17"/>
          <p:cNvSpPr txBox="1"/>
          <p:nvPr/>
        </p:nvSpPr>
        <p:spPr>
          <a:xfrm>
            <a:off x="14953250" y="7091525"/>
            <a:ext cx="1529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latin typeface="Bangers"/>
                <a:ea typeface="Bangers"/>
                <a:cs typeface="Bangers"/>
                <a:sym typeface="Bangers"/>
              </a:rPr>
              <a:t>03</a:t>
            </a:r>
            <a:endParaRPr sz="96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142" name="Google Shape;14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7739" y="720000"/>
            <a:ext cx="8421713" cy="8847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312250" y="1338723"/>
            <a:ext cx="3804775" cy="7609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/>
          <p:nvPr/>
        </p:nvSpPr>
        <p:spPr>
          <a:xfrm>
            <a:off x="14485960" y="1382525"/>
            <a:ext cx="2867220" cy="2738212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" name="Google Shape;145;p17"/>
          <p:cNvSpPr txBox="1"/>
          <p:nvPr/>
        </p:nvSpPr>
        <p:spPr>
          <a:xfrm>
            <a:off x="1035950" y="1004175"/>
            <a:ext cx="9117000" cy="2769959"/>
          </a:xfrm>
          <a:prstGeom prst="rect">
            <a:avLst/>
          </a:prstGeom>
          <a:noFill/>
          <a:ln>
            <a:noFill/>
          </a:ln>
          <a:effectLst>
            <a:outerShdw dist="190500" dir="75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E.A.R.S. Academy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Building the Perfect Seller</a:t>
            </a:r>
            <a:endParaRPr sz="4400" dirty="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14719431" y="1690556"/>
            <a:ext cx="2485200" cy="2483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Clear Targets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Set Clear Targets on what you need to sell to achieve your goal!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800" dirty="0">
                <a:solidFill>
                  <a:schemeClr val="dk1"/>
                </a:solidFill>
                <a:latin typeface="Bangers"/>
                <a:sym typeface="Bangers"/>
              </a:rPr>
              <a:t>Materials + Timeline + Goal = Mission Achieved</a:t>
            </a:r>
            <a:endParaRPr sz="1800" dirty="0"/>
          </a:p>
        </p:txBody>
      </p:sp>
      <p:cxnSp>
        <p:nvCxnSpPr>
          <p:cNvPr id="147" name="Google Shape;147;p17"/>
          <p:cNvCxnSpPr/>
          <p:nvPr/>
        </p:nvCxnSpPr>
        <p:spPr>
          <a:xfrm flipH="1">
            <a:off x="12234350" y="1656760"/>
            <a:ext cx="2506500" cy="4035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8" name="Google Shape;148;p17"/>
          <p:cNvSpPr/>
          <p:nvPr/>
        </p:nvSpPr>
        <p:spPr>
          <a:xfrm>
            <a:off x="3453034" y="3774134"/>
            <a:ext cx="3804654" cy="2406545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" name="Google Shape;149;p17"/>
          <p:cNvSpPr txBox="1"/>
          <p:nvPr/>
        </p:nvSpPr>
        <p:spPr>
          <a:xfrm>
            <a:off x="3672790" y="4012306"/>
            <a:ext cx="3402000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Having a Unit Kickoff is Mission Critical!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cxnSp>
        <p:nvCxnSpPr>
          <p:cNvPr id="150" name="Google Shape;150;p17"/>
          <p:cNvCxnSpPr>
            <a:cxnSpLocks/>
          </p:cNvCxnSpPr>
          <p:nvPr/>
        </p:nvCxnSpPr>
        <p:spPr>
          <a:xfrm flipV="1">
            <a:off x="6965578" y="4001680"/>
            <a:ext cx="4375522" cy="1654315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1" name="Google Shape;151;p17"/>
          <p:cNvSpPr/>
          <p:nvPr/>
        </p:nvSpPr>
        <p:spPr>
          <a:xfrm>
            <a:off x="5505675" y="6408225"/>
            <a:ext cx="3804654" cy="2406545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" name="Google Shape;152;p17"/>
          <p:cNvSpPr txBox="1"/>
          <p:nvPr/>
        </p:nvSpPr>
        <p:spPr>
          <a:xfrm>
            <a:off x="5798005" y="6524943"/>
            <a:ext cx="3402000" cy="22898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Engages Parents &amp; Families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Let Mom &amp; Dad Know what it’s going to pay for and let the kids know what prizes they will get!</a:t>
            </a:r>
            <a:endParaRPr sz="1800" dirty="0"/>
          </a:p>
        </p:txBody>
      </p:sp>
      <p:cxnSp>
        <p:nvCxnSpPr>
          <p:cNvPr id="153" name="Google Shape;153;p17"/>
          <p:cNvCxnSpPr/>
          <p:nvPr/>
        </p:nvCxnSpPr>
        <p:spPr>
          <a:xfrm rot="10800000" flipH="1">
            <a:off x="9276750" y="4651800"/>
            <a:ext cx="2341800" cy="17628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4" name="Google Shape;154;p17"/>
          <p:cNvSpPr/>
          <p:nvPr/>
        </p:nvSpPr>
        <p:spPr>
          <a:xfrm rot="694493">
            <a:off x="2497248" y="7602197"/>
            <a:ext cx="674313" cy="6409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/>
          <p:cNvSpPr/>
          <p:nvPr/>
        </p:nvSpPr>
        <p:spPr>
          <a:xfrm rot="-2286876">
            <a:off x="8528020" y="4015077"/>
            <a:ext cx="566234" cy="538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/>
          <p:cNvSpPr/>
          <p:nvPr/>
        </p:nvSpPr>
        <p:spPr>
          <a:xfrm rot="-2286956">
            <a:off x="1721362" y="4362907"/>
            <a:ext cx="444225" cy="4224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3D301F11-FE3E-7BC2-9CA9-6B6BDDEFB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7">
            <a:extLst>
              <a:ext uri="{FF2B5EF4-FFF2-40B4-BE49-F238E27FC236}">
                <a16:creationId xmlns:a16="http://schemas.microsoft.com/office/drawing/2014/main" id="{37BF288E-F534-2D02-66B1-01C280703715}"/>
              </a:ext>
            </a:extLst>
          </p:cNvPr>
          <p:cNvSpPr/>
          <p:nvPr/>
        </p:nvSpPr>
        <p:spPr>
          <a:xfrm>
            <a:off x="720000" y="720000"/>
            <a:ext cx="16848000" cy="8847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9" name="Google Shape;139;p17">
            <a:extLst>
              <a:ext uri="{FF2B5EF4-FFF2-40B4-BE49-F238E27FC236}">
                <a16:creationId xmlns:a16="http://schemas.microsoft.com/office/drawing/2014/main" id="{4B54EE39-48A9-4B32-6229-6C132E8325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933" t="7000" r="3942" b="7000"/>
          <a:stretch/>
        </p:blipFill>
        <p:spPr>
          <a:xfrm>
            <a:off x="720000" y="720000"/>
            <a:ext cx="16848000" cy="88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17">
            <a:extLst>
              <a:ext uri="{FF2B5EF4-FFF2-40B4-BE49-F238E27FC236}">
                <a16:creationId xmlns:a16="http://schemas.microsoft.com/office/drawing/2014/main" id="{30AB5963-E5AD-F6DD-AF39-037EBB901115}"/>
              </a:ext>
            </a:extLst>
          </p:cNvPr>
          <p:cNvSpPr/>
          <p:nvPr/>
        </p:nvSpPr>
        <p:spPr>
          <a:xfrm>
            <a:off x="14783300" y="7030575"/>
            <a:ext cx="1869175" cy="1784200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1" name="Google Shape;141;p17">
            <a:extLst>
              <a:ext uri="{FF2B5EF4-FFF2-40B4-BE49-F238E27FC236}">
                <a16:creationId xmlns:a16="http://schemas.microsoft.com/office/drawing/2014/main" id="{5D30159B-ACA2-68AF-D1DE-94D40C26AF47}"/>
              </a:ext>
            </a:extLst>
          </p:cNvPr>
          <p:cNvSpPr txBox="1"/>
          <p:nvPr/>
        </p:nvSpPr>
        <p:spPr>
          <a:xfrm>
            <a:off x="14953250" y="7091525"/>
            <a:ext cx="1529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latin typeface="Bangers"/>
                <a:ea typeface="Bangers"/>
                <a:cs typeface="Bangers"/>
                <a:sym typeface="Bangers"/>
              </a:rPr>
              <a:t>03</a:t>
            </a:r>
            <a:endParaRPr sz="960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44" name="Google Shape;144;p17">
            <a:extLst>
              <a:ext uri="{FF2B5EF4-FFF2-40B4-BE49-F238E27FC236}">
                <a16:creationId xmlns:a16="http://schemas.microsoft.com/office/drawing/2014/main" id="{7525CAD8-6870-E5A4-4E7A-BD16132D9C7F}"/>
              </a:ext>
            </a:extLst>
          </p:cNvPr>
          <p:cNvSpPr/>
          <p:nvPr/>
        </p:nvSpPr>
        <p:spPr>
          <a:xfrm>
            <a:off x="12618000" y="1306148"/>
            <a:ext cx="3599899" cy="3647122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5" name="Google Shape;145;p17">
            <a:extLst>
              <a:ext uri="{FF2B5EF4-FFF2-40B4-BE49-F238E27FC236}">
                <a16:creationId xmlns:a16="http://schemas.microsoft.com/office/drawing/2014/main" id="{37F30306-6CA9-F9EC-2D4C-BC0C9C0B21B0}"/>
              </a:ext>
            </a:extLst>
          </p:cNvPr>
          <p:cNvSpPr txBox="1"/>
          <p:nvPr/>
        </p:nvSpPr>
        <p:spPr>
          <a:xfrm>
            <a:off x="1035950" y="1004175"/>
            <a:ext cx="9117000" cy="2769959"/>
          </a:xfrm>
          <a:prstGeom prst="rect">
            <a:avLst/>
          </a:prstGeom>
          <a:noFill/>
          <a:ln>
            <a:noFill/>
          </a:ln>
          <a:effectLst>
            <a:outerShdw dist="190500" dir="75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Unit Kickoff 101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Building the Perfect Seller</a:t>
            </a:r>
            <a:endParaRPr sz="4400" dirty="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46" name="Google Shape;146;p17">
            <a:extLst>
              <a:ext uri="{FF2B5EF4-FFF2-40B4-BE49-F238E27FC236}">
                <a16:creationId xmlns:a16="http://schemas.microsoft.com/office/drawing/2014/main" id="{02E46BA4-86F8-7138-70D9-0F4A475FD38D}"/>
              </a:ext>
            </a:extLst>
          </p:cNvPr>
          <p:cNvSpPr txBox="1"/>
          <p:nvPr/>
        </p:nvSpPr>
        <p:spPr>
          <a:xfrm>
            <a:off x="13329383" y="1512107"/>
            <a:ext cx="2485200" cy="3647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Our enthusiasm becomes their enthusiasm!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1800" dirty="0">
              <a:solidFill>
                <a:schemeClr val="dk1"/>
              </a:solidFill>
              <a:latin typeface="Bangers"/>
              <a:sym typeface="Bangers"/>
            </a:endParaRPr>
          </a:p>
        </p:txBody>
      </p:sp>
      <p:sp>
        <p:nvSpPr>
          <p:cNvPr id="148" name="Google Shape;148;p17">
            <a:extLst>
              <a:ext uri="{FF2B5EF4-FFF2-40B4-BE49-F238E27FC236}">
                <a16:creationId xmlns:a16="http://schemas.microsoft.com/office/drawing/2014/main" id="{C9EB68DE-DCE7-1774-43DA-65366530FA3F}"/>
              </a:ext>
            </a:extLst>
          </p:cNvPr>
          <p:cNvSpPr/>
          <p:nvPr/>
        </p:nvSpPr>
        <p:spPr>
          <a:xfrm>
            <a:off x="993276" y="4174283"/>
            <a:ext cx="5061929" cy="4353866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" name="Google Shape;149;p17">
            <a:extLst>
              <a:ext uri="{FF2B5EF4-FFF2-40B4-BE49-F238E27FC236}">
                <a16:creationId xmlns:a16="http://schemas.microsoft.com/office/drawing/2014/main" id="{A4FD1083-B064-1898-8D2F-61B171F0B26D}"/>
              </a:ext>
            </a:extLst>
          </p:cNvPr>
          <p:cNvSpPr txBox="1"/>
          <p:nvPr/>
        </p:nvSpPr>
        <p:spPr>
          <a:xfrm>
            <a:off x="1635525" y="4825106"/>
            <a:ext cx="3402000" cy="33701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The best way to improve your sale is by having an excellent unit kickoff!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1" name="Google Shape;151;p17">
            <a:extLst>
              <a:ext uri="{FF2B5EF4-FFF2-40B4-BE49-F238E27FC236}">
                <a16:creationId xmlns:a16="http://schemas.microsoft.com/office/drawing/2014/main" id="{96524408-78F6-174E-06B7-CF769887DBAC}"/>
              </a:ext>
            </a:extLst>
          </p:cNvPr>
          <p:cNvSpPr/>
          <p:nvPr/>
        </p:nvSpPr>
        <p:spPr>
          <a:xfrm>
            <a:off x="10301786" y="6661042"/>
            <a:ext cx="3804654" cy="2406545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2" name="Google Shape;152;p17">
            <a:extLst>
              <a:ext uri="{FF2B5EF4-FFF2-40B4-BE49-F238E27FC236}">
                <a16:creationId xmlns:a16="http://schemas.microsoft.com/office/drawing/2014/main" id="{E5B45510-E711-4537-3A54-ACEB0CF253D2}"/>
              </a:ext>
            </a:extLst>
          </p:cNvPr>
          <p:cNvSpPr txBox="1"/>
          <p:nvPr/>
        </p:nvSpPr>
        <p:spPr>
          <a:xfrm>
            <a:off x="10599080" y="6867001"/>
            <a:ext cx="3402000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Don’t wait to do a kickoff! The Sale Starts now!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54" name="Google Shape;154;p17">
            <a:extLst>
              <a:ext uri="{FF2B5EF4-FFF2-40B4-BE49-F238E27FC236}">
                <a16:creationId xmlns:a16="http://schemas.microsoft.com/office/drawing/2014/main" id="{0A0D73B6-541C-006E-82A7-4A8EB4D74BCE}"/>
              </a:ext>
            </a:extLst>
          </p:cNvPr>
          <p:cNvSpPr/>
          <p:nvPr/>
        </p:nvSpPr>
        <p:spPr>
          <a:xfrm rot="694493">
            <a:off x="1595548" y="2993551"/>
            <a:ext cx="674313" cy="6409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7">
            <a:extLst>
              <a:ext uri="{FF2B5EF4-FFF2-40B4-BE49-F238E27FC236}">
                <a16:creationId xmlns:a16="http://schemas.microsoft.com/office/drawing/2014/main" id="{D14EF395-B34A-0898-FFEC-7188B94350EA}"/>
              </a:ext>
            </a:extLst>
          </p:cNvPr>
          <p:cNvSpPr/>
          <p:nvPr/>
        </p:nvSpPr>
        <p:spPr>
          <a:xfrm rot="-2286876">
            <a:off x="9355595" y="2922523"/>
            <a:ext cx="566234" cy="538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7">
            <a:extLst>
              <a:ext uri="{FF2B5EF4-FFF2-40B4-BE49-F238E27FC236}">
                <a16:creationId xmlns:a16="http://schemas.microsoft.com/office/drawing/2014/main" id="{E378C933-FA42-5EA5-3818-F7855CFA0E40}"/>
              </a:ext>
            </a:extLst>
          </p:cNvPr>
          <p:cNvSpPr/>
          <p:nvPr/>
        </p:nvSpPr>
        <p:spPr>
          <a:xfrm rot="-2286956">
            <a:off x="904144" y="1096236"/>
            <a:ext cx="444225" cy="4224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Google Shape;151;p17">
            <a:extLst>
              <a:ext uri="{FF2B5EF4-FFF2-40B4-BE49-F238E27FC236}">
                <a16:creationId xmlns:a16="http://schemas.microsoft.com/office/drawing/2014/main" id="{00CF9FB7-49A6-B538-0E0A-9F93363DDCA5}"/>
              </a:ext>
            </a:extLst>
          </p:cNvPr>
          <p:cNvSpPr/>
          <p:nvPr/>
        </p:nvSpPr>
        <p:spPr>
          <a:xfrm>
            <a:off x="7114086" y="3955957"/>
            <a:ext cx="3804654" cy="2406545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" name="Google Shape;152;p17">
            <a:extLst>
              <a:ext uri="{FF2B5EF4-FFF2-40B4-BE49-F238E27FC236}">
                <a16:creationId xmlns:a16="http://schemas.microsoft.com/office/drawing/2014/main" id="{CF85D600-9A42-F115-58A3-0DC170269957}"/>
              </a:ext>
            </a:extLst>
          </p:cNvPr>
          <p:cNvSpPr txBox="1"/>
          <p:nvPr/>
        </p:nvSpPr>
        <p:spPr>
          <a:xfrm>
            <a:off x="7443000" y="4276671"/>
            <a:ext cx="3402000" cy="2095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Be Intentional About it and make it </a:t>
            </a:r>
            <a:r>
              <a:rPr lang="en-US" sz="3600" dirty="0" err="1">
                <a:latin typeface="Bangers"/>
                <a:ea typeface="Bangers"/>
                <a:cs typeface="Bangers"/>
                <a:sym typeface="Bangers"/>
              </a:rPr>
              <a:t>fuN</a:t>
            </a: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!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</p:txBody>
      </p:sp>
    </p:spTree>
    <p:extLst>
      <p:ext uri="{BB962C8B-B14F-4D97-AF65-F5344CB8AC3E}">
        <p14:creationId xmlns:p14="http://schemas.microsoft.com/office/powerpoint/2010/main" val="198941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8"/>
          <p:cNvSpPr/>
          <p:nvPr/>
        </p:nvSpPr>
        <p:spPr>
          <a:xfrm>
            <a:off x="720000" y="720000"/>
            <a:ext cx="16848000" cy="8847000"/>
          </a:xfrm>
          <a:prstGeom prst="rect">
            <a:avLst/>
          </a:prstGeom>
          <a:solidFill>
            <a:srgbClr val="F30F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2" name="Google Shape;162;p18"/>
          <p:cNvPicPr preferRelativeResize="0"/>
          <p:nvPr/>
        </p:nvPicPr>
        <p:blipFill rotWithShape="1">
          <a:blip r:embed="rId3">
            <a:alphaModFix/>
          </a:blip>
          <a:srcRect l="3933" t="7000" r="3942" b="7000"/>
          <a:stretch/>
        </p:blipFill>
        <p:spPr>
          <a:xfrm>
            <a:off x="720000" y="727472"/>
            <a:ext cx="16848000" cy="884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8"/>
          <p:cNvSpPr txBox="1"/>
          <p:nvPr/>
        </p:nvSpPr>
        <p:spPr>
          <a:xfrm>
            <a:off x="149696" y="580245"/>
            <a:ext cx="8740350" cy="3877954"/>
          </a:xfrm>
          <a:prstGeom prst="rect">
            <a:avLst/>
          </a:prstGeom>
          <a:noFill/>
          <a:ln>
            <a:noFill/>
          </a:ln>
          <a:effectLst>
            <a:outerShdw dist="190500" dir="75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dirty="0">
                <a:solidFill>
                  <a:srgbClr val="FFFF00"/>
                </a:solidFill>
                <a:latin typeface="Bangers"/>
                <a:ea typeface="Bangers"/>
                <a:cs typeface="Bangers"/>
                <a:sym typeface="Bangers"/>
              </a:rPr>
              <a:t>What’s New in 2025?</a:t>
            </a:r>
            <a:endParaRPr sz="12000" dirty="0">
              <a:solidFill>
                <a:srgbClr val="FFFF00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65" name="Google Shape;165;p18"/>
          <p:cNvSpPr/>
          <p:nvPr/>
        </p:nvSpPr>
        <p:spPr>
          <a:xfrm>
            <a:off x="9024649" y="914401"/>
            <a:ext cx="6215352" cy="3390899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6" name="Google Shape;166;p18"/>
          <p:cNvSpPr txBox="1"/>
          <p:nvPr/>
        </p:nvSpPr>
        <p:spPr>
          <a:xfrm>
            <a:off x="9227326" y="1235809"/>
            <a:ext cx="3402000" cy="3120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New Military Themed Tin!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Maple Pecan is now in a new military themed tin! Perfect for sales at your local VFW or American Legion or for your unit to purchase and deliver or ship to veterans or those stationed overseas! </a:t>
            </a:r>
            <a:endParaRPr sz="1800" dirty="0"/>
          </a:p>
        </p:txBody>
      </p:sp>
      <p:sp>
        <p:nvSpPr>
          <p:cNvPr id="167" name="Google Shape;167;p18"/>
          <p:cNvSpPr/>
          <p:nvPr/>
        </p:nvSpPr>
        <p:spPr>
          <a:xfrm>
            <a:off x="8371462" y="4400263"/>
            <a:ext cx="6502726" cy="3619884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8" name="Google Shape;168;p18"/>
          <p:cNvSpPr txBox="1"/>
          <p:nvPr/>
        </p:nvSpPr>
        <p:spPr>
          <a:xfrm>
            <a:off x="8615723" y="4696088"/>
            <a:ext cx="6167402" cy="2566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Chocolate lovers will be in an OSU National Championship Tin! 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This year, chocolate lover’s will be in an exclusive OSU National Championship tin to celebrate the buck’s Championship in 2024! Show your buckeye pride this fall with a one-of-a kind tin, perfect for game days, tailgates, or gifts! </a:t>
            </a:r>
            <a:endParaRPr sz="1800" dirty="0"/>
          </a:p>
        </p:txBody>
      </p:sp>
      <p:sp>
        <p:nvSpPr>
          <p:cNvPr id="169" name="Google Shape;169;p18"/>
          <p:cNvSpPr/>
          <p:nvPr/>
        </p:nvSpPr>
        <p:spPr>
          <a:xfrm>
            <a:off x="1673224" y="4305300"/>
            <a:ext cx="6200775" cy="3746264"/>
          </a:xfrm>
          <a:custGeom>
            <a:avLst/>
            <a:gdLst/>
            <a:ahLst/>
            <a:cxnLst/>
            <a:rect l="l" t="t" r="r" b="b"/>
            <a:pathLst>
              <a:path w="217502" h="76465" extrusionOk="0">
                <a:moveTo>
                  <a:pt x="0" y="76465"/>
                </a:moveTo>
                <a:lnTo>
                  <a:pt x="16143" y="7646"/>
                </a:lnTo>
                <a:lnTo>
                  <a:pt x="215803" y="0"/>
                </a:lnTo>
                <a:lnTo>
                  <a:pt x="217502" y="76465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0" name="Google Shape;170;p18"/>
          <p:cNvSpPr txBox="1"/>
          <p:nvPr/>
        </p:nvSpPr>
        <p:spPr>
          <a:xfrm>
            <a:off x="1927399" y="4617185"/>
            <a:ext cx="3402000" cy="33054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New Flavor-</a:t>
            </a:r>
            <a:r>
              <a:rPr lang="en-US" sz="3600" dirty="0" err="1">
                <a:latin typeface="Bangers"/>
                <a:ea typeface="Bangers"/>
                <a:cs typeface="Bangers"/>
                <a:sym typeface="Bangers"/>
              </a:rPr>
              <a:t>mOuntain</a:t>
            </a:r>
            <a:r>
              <a:rPr lang="en-US" sz="3600" dirty="0">
                <a:latin typeface="Bangers"/>
                <a:ea typeface="Bangers"/>
                <a:cs typeface="Bangers"/>
                <a:sym typeface="Bangers"/>
              </a:rPr>
              <a:t> Munch! </a:t>
            </a:r>
            <a:endParaRPr sz="3600" dirty="0">
              <a:latin typeface="Bangers"/>
              <a:ea typeface="Bangers"/>
              <a:cs typeface="Bangers"/>
              <a:sym typeface="Banger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rPr>
              <a:t>Mountain Munch is  a Classic Caramel corn with roasted pecans, almonds, and cashews then drizzled with melted chocolate! </a:t>
            </a:r>
            <a:endParaRPr sz="2400" dirty="0"/>
          </a:p>
        </p:txBody>
      </p:sp>
      <p:sp>
        <p:nvSpPr>
          <p:cNvPr id="176" name="Google Shape;176;p18"/>
          <p:cNvSpPr/>
          <p:nvPr/>
        </p:nvSpPr>
        <p:spPr>
          <a:xfrm rot="3388244">
            <a:off x="929059" y="3858614"/>
            <a:ext cx="1083299" cy="1083299"/>
          </a:xfrm>
          <a:prstGeom prst="lightningBolt">
            <a:avLst/>
          </a:prstGeom>
          <a:solidFill>
            <a:srgbClr val="FFFF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8"/>
          <p:cNvSpPr/>
          <p:nvPr/>
        </p:nvSpPr>
        <p:spPr>
          <a:xfrm rot="8901529">
            <a:off x="16062684" y="5648567"/>
            <a:ext cx="1083298" cy="1083298"/>
          </a:xfrm>
          <a:prstGeom prst="lightningBolt">
            <a:avLst/>
          </a:prstGeom>
          <a:solidFill>
            <a:srgbClr val="007FC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8"/>
          <p:cNvSpPr/>
          <p:nvPr/>
        </p:nvSpPr>
        <p:spPr>
          <a:xfrm rot="6174946">
            <a:off x="16006547" y="677338"/>
            <a:ext cx="1488200" cy="1488200"/>
          </a:xfrm>
          <a:prstGeom prst="lightningBolt">
            <a:avLst/>
          </a:prstGeom>
          <a:solidFill>
            <a:srgbClr val="FF9900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72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8"/>
          <p:cNvSpPr/>
          <p:nvPr/>
        </p:nvSpPr>
        <p:spPr>
          <a:xfrm rot="694493">
            <a:off x="2896639" y="8568607"/>
            <a:ext cx="674313" cy="640954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8"/>
          <p:cNvSpPr/>
          <p:nvPr/>
        </p:nvSpPr>
        <p:spPr>
          <a:xfrm rot="-2286876">
            <a:off x="7036270" y="2865035"/>
            <a:ext cx="566234" cy="53826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8"/>
          <p:cNvSpPr/>
          <p:nvPr/>
        </p:nvSpPr>
        <p:spPr>
          <a:xfrm rot="-2286956">
            <a:off x="1273417" y="2839730"/>
            <a:ext cx="444225" cy="4224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8"/>
          <p:cNvSpPr/>
          <p:nvPr/>
        </p:nvSpPr>
        <p:spPr>
          <a:xfrm rot="-2286956">
            <a:off x="8698737" y="8296257"/>
            <a:ext cx="444225" cy="422438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FF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dist="66675" dir="18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"/>
          <p:cNvSpPr/>
          <p:nvPr/>
        </p:nvSpPr>
        <p:spPr>
          <a:xfrm>
            <a:off x="14783300" y="7030575"/>
            <a:ext cx="1869175" cy="1784200"/>
          </a:xfrm>
          <a:custGeom>
            <a:avLst/>
            <a:gdLst/>
            <a:ahLst/>
            <a:cxnLst/>
            <a:rect l="l" t="t" r="r" b="b"/>
            <a:pathLst>
              <a:path w="74767" h="71368" extrusionOk="0">
                <a:moveTo>
                  <a:pt x="71368" y="71368"/>
                </a:moveTo>
                <a:lnTo>
                  <a:pt x="74767" y="0"/>
                </a:lnTo>
                <a:lnTo>
                  <a:pt x="5706" y="5320"/>
                </a:lnTo>
                <a:lnTo>
                  <a:pt x="0" y="71368"/>
                </a:ln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" name="Google Shape;184;p18"/>
          <p:cNvSpPr txBox="1"/>
          <p:nvPr/>
        </p:nvSpPr>
        <p:spPr>
          <a:xfrm>
            <a:off x="14953250" y="7091525"/>
            <a:ext cx="1529100" cy="16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600">
                <a:latin typeface="Bangers"/>
                <a:ea typeface="Bangers"/>
                <a:cs typeface="Bangers"/>
                <a:sym typeface="Bangers"/>
              </a:rPr>
              <a:t>04</a:t>
            </a:r>
            <a:endParaRPr sz="9600">
              <a:latin typeface="Bangers"/>
              <a:ea typeface="Bangers"/>
              <a:cs typeface="Bangers"/>
              <a:sym typeface="Banger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168E3D-0479-DD7E-1A3D-C8C865345D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5625">
            <a:off x="12718422" y="7078365"/>
            <a:ext cx="1920793" cy="21934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51E661-9E37-9C22-4E02-12BAF5151D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32004" y="1235809"/>
            <a:ext cx="2186748" cy="26748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F8FCA4-ED2E-8666-2505-F76EB1FA72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9399" y="4986517"/>
            <a:ext cx="2471759" cy="25668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fd9008a0-7846-4989-a4c5-77cfad3f7e4e}" enabled="0" method="" siteId="{fd9008a0-7846-4989-a4c5-77cfad3f7e4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574</Words>
  <Application>Microsoft Office PowerPoint</Application>
  <PresentationFormat>Custom</PresentationFormat>
  <Paragraphs>79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Bangers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Sarah Biltz</cp:lastModifiedBy>
  <cp:revision>3</cp:revision>
  <dcterms:modified xsi:type="dcterms:W3CDTF">2025-08-01T18:47:36Z</dcterms:modified>
</cp:coreProperties>
</file>